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89" r:id="rId2"/>
    <p:sldId id="385" r:id="rId3"/>
    <p:sldId id="390" r:id="rId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00"/>
    <a:srgbClr val="339933"/>
    <a:srgbClr val="FF3399"/>
    <a:srgbClr val="FF0000"/>
    <a:srgbClr val="D9D9D9"/>
    <a:srgbClr val="66FFFF"/>
    <a:srgbClr val="00B0F0"/>
    <a:srgbClr val="99CCF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75" autoAdjust="0"/>
    <p:restoredTop sz="94660"/>
  </p:normalViewPr>
  <p:slideViewPr>
    <p:cSldViewPr snapToGrid="0">
      <p:cViewPr varScale="1">
        <p:scale>
          <a:sx n="111" d="100"/>
          <a:sy n="111" d="100"/>
        </p:scale>
        <p:origin x="160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4" name="Rectangle 11">
            <a:extLst>
              <a:ext uri="{FF2B5EF4-FFF2-40B4-BE49-F238E27FC236}">
                <a16:creationId xmlns:a16="http://schemas.microsoft.com/office/drawing/2014/main" id="{DA0963AC-A335-4AC4-A789-B465BD28545D}"/>
              </a:ext>
            </a:extLst>
          </p:cNvPr>
          <p:cNvSpPr>
            <a:spLocks noChangeArrowheads="1"/>
          </p:cNvSpPr>
          <p:nvPr userDrawn="1"/>
        </p:nvSpPr>
        <p:spPr bwMode="auto">
          <a:xfrm>
            <a:off x="66376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 name="Rectangle 12">
            <a:extLst>
              <a:ext uri="{FF2B5EF4-FFF2-40B4-BE49-F238E27FC236}">
                <a16:creationId xmlns:a16="http://schemas.microsoft.com/office/drawing/2014/main" id="{E90B4043-A148-4716-BDEF-5E21EA9D4F88}"/>
              </a:ext>
            </a:extLst>
          </p:cNvPr>
          <p:cNvSpPr>
            <a:spLocks noChangeArrowheads="1"/>
          </p:cNvSpPr>
          <p:nvPr userDrawn="1"/>
        </p:nvSpPr>
        <p:spPr bwMode="auto">
          <a:xfrm>
            <a:off x="3612163"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 name="Rectangle 13">
            <a:extLst>
              <a:ext uri="{FF2B5EF4-FFF2-40B4-BE49-F238E27FC236}">
                <a16:creationId xmlns:a16="http://schemas.microsoft.com/office/drawing/2014/main" id="{AF9FA88B-81A4-4AD9-ADFF-3A2AAA2ACD96}"/>
              </a:ext>
            </a:extLst>
          </p:cNvPr>
          <p:cNvSpPr>
            <a:spLocks noChangeArrowheads="1"/>
          </p:cNvSpPr>
          <p:nvPr userDrawn="1"/>
        </p:nvSpPr>
        <p:spPr bwMode="auto">
          <a:xfrm>
            <a:off x="66376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7" name="Rectangle 14">
            <a:extLst>
              <a:ext uri="{FF2B5EF4-FFF2-40B4-BE49-F238E27FC236}">
                <a16:creationId xmlns:a16="http://schemas.microsoft.com/office/drawing/2014/main" id="{A1B7F4D6-652F-4AFD-B17A-1A8685B1E3DF}"/>
              </a:ext>
            </a:extLst>
          </p:cNvPr>
          <p:cNvSpPr>
            <a:spLocks noChangeArrowheads="1"/>
          </p:cNvSpPr>
          <p:nvPr userDrawn="1"/>
        </p:nvSpPr>
        <p:spPr bwMode="auto">
          <a:xfrm>
            <a:off x="3612163"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 name="Rectangle 18">
            <a:extLst>
              <a:ext uri="{FF2B5EF4-FFF2-40B4-BE49-F238E27FC236}">
                <a16:creationId xmlns:a16="http://schemas.microsoft.com/office/drawing/2014/main" id="{1566D461-2B0A-44C1-98E7-090C92D7AEF5}"/>
              </a:ext>
            </a:extLst>
          </p:cNvPr>
          <p:cNvSpPr>
            <a:spLocks noChangeArrowheads="1"/>
          </p:cNvSpPr>
          <p:nvPr userDrawn="1"/>
        </p:nvSpPr>
        <p:spPr bwMode="auto">
          <a:xfrm>
            <a:off x="656055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19">
            <a:extLst>
              <a:ext uri="{FF2B5EF4-FFF2-40B4-BE49-F238E27FC236}">
                <a16:creationId xmlns:a16="http://schemas.microsoft.com/office/drawing/2014/main" id="{4B1ED7CE-AC6F-49C4-A93C-80CC0732AAD5}"/>
              </a:ext>
            </a:extLst>
          </p:cNvPr>
          <p:cNvSpPr>
            <a:spLocks noChangeArrowheads="1"/>
          </p:cNvSpPr>
          <p:nvPr userDrawn="1"/>
        </p:nvSpPr>
        <p:spPr bwMode="auto">
          <a:xfrm>
            <a:off x="656055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544376FD-B106-47F8-BD18-068AFE15FDFF}"/>
              </a:ext>
            </a:extLst>
          </p:cNvPr>
          <p:cNvSpPr>
            <a:spLocks noChangeArrowheads="1"/>
          </p:cNvSpPr>
          <p:nvPr userDrawn="1"/>
        </p:nvSpPr>
        <p:spPr bwMode="auto">
          <a:xfrm>
            <a:off x="41592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 name="Rectangle 12">
            <a:extLst>
              <a:ext uri="{FF2B5EF4-FFF2-40B4-BE49-F238E27FC236}">
                <a16:creationId xmlns:a16="http://schemas.microsoft.com/office/drawing/2014/main" id="{4DD2332D-8993-4DFD-807A-4CEF4574B415}"/>
              </a:ext>
            </a:extLst>
          </p:cNvPr>
          <p:cNvSpPr>
            <a:spLocks noChangeArrowheads="1"/>
          </p:cNvSpPr>
          <p:nvPr userDrawn="1"/>
        </p:nvSpPr>
        <p:spPr bwMode="auto">
          <a:xfrm>
            <a:off x="228917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 name="Rectangle 13">
            <a:extLst>
              <a:ext uri="{FF2B5EF4-FFF2-40B4-BE49-F238E27FC236}">
                <a16:creationId xmlns:a16="http://schemas.microsoft.com/office/drawing/2014/main" id="{13182939-72F8-480F-91A0-DE7D5DFF15B9}"/>
              </a:ext>
            </a:extLst>
          </p:cNvPr>
          <p:cNvSpPr>
            <a:spLocks noChangeArrowheads="1"/>
          </p:cNvSpPr>
          <p:nvPr userDrawn="1"/>
        </p:nvSpPr>
        <p:spPr bwMode="auto">
          <a:xfrm>
            <a:off x="41592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 name="Rectangle 14">
            <a:extLst>
              <a:ext uri="{FF2B5EF4-FFF2-40B4-BE49-F238E27FC236}">
                <a16:creationId xmlns:a16="http://schemas.microsoft.com/office/drawing/2014/main" id="{25150DBB-A2F6-4480-9FD2-B55266A0B885}"/>
              </a:ext>
            </a:extLst>
          </p:cNvPr>
          <p:cNvSpPr>
            <a:spLocks noChangeArrowheads="1"/>
          </p:cNvSpPr>
          <p:nvPr userDrawn="1"/>
        </p:nvSpPr>
        <p:spPr bwMode="auto">
          <a:xfrm>
            <a:off x="228917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 name="Rectangle 15">
            <a:extLst>
              <a:ext uri="{FF2B5EF4-FFF2-40B4-BE49-F238E27FC236}">
                <a16:creationId xmlns:a16="http://schemas.microsoft.com/office/drawing/2014/main" id="{43702291-6286-47E4-BC8A-1DB294211697}"/>
              </a:ext>
            </a:extLst>
          </p:cNvPr>
          <p:cNvSpPr>
            <a:spLocks noChangeArrowheads="1"/>
          </p:cNvSpPr>
          <p:nvPr userDrawn="1"/>
        </p:nvSpPr>
        <p:spPr bwMode="auto">
          <a:xfrm>
            <a:off x="41592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Rectangle 16">
            <a:extLst>
              <a:ext uri="{FF2B5EF4-FFF2-40B4-BE49-F238E27FC236}">
                <a16:creationId xmlns:a16="http://schemas.microsoft.com/office/drawing/2014/main" id="{35215D61-E62F-4AA9-916E-1162EF50F417}"/>
              </a:ext>
            </a:extLst>
          </p:cNvPr>
          <p:cNvSpPr>
            <a:spLocks noChangeArrowheads="1"/>
          </p:cNvSpPr>
          <p:nvPr userDrawn="1"/>
        </p:nvSpPr>
        <p:spPr bwMode="auto">
          <a:xfrm>
            <a:off x="228917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8">
            <a:extLst>
              <a:ext uri="{FF2B5EF4-FFF2-40B4-BE49-F238E27FC236}">
                <a16:creationId xmlns:a16="http://schemas.microsoft.com/office/drawing/2014/main" id="{81605EC3-DB25-430E-AA4F-8C80AAB7C4BD}"/>
              </a:ext>
            </a:extLst>
          </p:cNvPr>
          <p:cNvSpPr>
            <a:spLocks noChangeArrowheads="1"/>
          </p:cNvSpPr>
          <p:nvPr userDrawn="1"/>
        </p:nvSpPr>
        <p:spPr bwMode="auto">
          <a:xfrm>
            <a:off x="416083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9">
            <a:extLst>
              <a:ext uri="{FF2B5EF4-FFF2-40B4-BE49-F238E27FC236}">
                <a16:creationId xmlns:a16="http://schemas.microsoft.com/office/drawing/2014/main" id="{08368F6E-66CE-49DA-B738-ABF5C7A44E15}"/>
              </a:ext>
            </a:extLst>
          </p:cNvPr>
          <p:cNvSpPr>
            <a:spLocks noChangeArrowheads="1"/>
          </p:cNvSpPr>
          <p:nvPr userDrawn="1"/>
        </p:nvSpPr>
        <p:spPr bwMode="auto">
          <a:xfrm>
            <a:off x="416083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20">
            <a:extLst>
              <a:ext uri="{FF2B5EF4-FFF2-40B4-BE49-F238E27FC236}">
                <a16:creationId xmlns:a16="http://schemas.microsoft.com/office/drawing/2014/main" id="{205CCA42-22FD-4F88-87CC-4048B541E209}"/>
              </a:ext>
            </a:extLst>
          </p:cNvPr>
          <p:cNvSpPr>
            <a:spLocks noChangeArrowheads="1"/>
          </p:cNvSpPr>
          <p:nvPr userDrawn="1"/>
        </p:nvSpPr>
        <p:spPr bwMode="auto">
          <a:xfrm>
            <a:off x="416083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Rectangle 21">
            <a:extLst>
              <a:ext uri="{FF2B5EF4-FFF2-40B4-BE49-F238E27FC236}">
                <a16:creationId xmlns:a16="http://schemas.microsoft.com/office/drawing/2014/main" id="{FFEE13D6-B004-4821-B16C-CA1F2C5EC0C4}"/>
              </a:ext>
            </a:extLst>
          </p:cNvPr>
          <p:cNvSpPr>
            <a:spLocks noChangeArrowheads="1"/>
          </p:cNvSpPr>
          <p:nvPr userDrawn="1"/>
        </p:nvSpPr>
        <p:spPr bwMode="auto">
          <a:xfrm>
            <a:off x="603408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22">
            <a:extLst>
              <a:ext uri="{FF2B5EF4-FFF2-40B4-BE49-F238E27FC236}">
                <a16:creationId xmlns:a16="http://schemas.microsoft.com/office/drawing/2014/main" id="{266CDB5F-5661-40E5-9368-D1BAB026EF10}"/>
              </a:ext>
            </a:extLst>
          </p:cNvPr>
          <p:cNvSpPr>
            <a:spLocks noChangeArrowheads="1"/>
          </p:cNvSpPr>
          <p:nvPr userDrawn="1"/>
        </p:nvSpPr>
        <p:spPr bwMode="auto">
          <a:xfrm>
            <a:off x="603408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Rectangle 23">
            <a:extLst>
              <a:ext uri="{FF2B5EF4-FFF2-40B4-BE49-F238E27FC236}">
                <a16:creationId xmlns:a16="http://schemas.microsoft.com/office/drawing/2014/main" id="{55C69052-83F1-46A5-B3D4-818BC59A3252}"/>
              </a:ext>
            </a:extLst>
          </p:cNvPr>
          <p:cNvSpPr>
            <a:spLocks noChangeArrowheads="1"/>
          </p:cNvSpPr>
          <p:nvPr userDrawn="1"/>
        </p:nvSpPr>
        <p:spPr bwMode="auto">
          <a:xfrm>
            <a:off x="603408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Rectangle 24">
            <a:extLst>
              <a:ext uri="{FF2B5EF4-FFF2-40B4-BE49-F238E27FC236}">
                <a16:creationId xmlns:a16="http://schemas.microsoft.com/office/drawing/2014/main" id="{0346FBE1-C238-47FE-8113-4CC9A226D8E3}"/>
              </a:ext>
            </a:extLst>
          </p:cNvPr>
          <p:cNvSpPr>
            <a:spLocks noChangeArrowheads="1"/>
          </p:cNvSpPr>
          <p:nvPr userDrawn="1"/>
        </p:nvSpPr>
        <p:spPr bwMode="auto">
          <a:xfrm>
            <a:off x="7904163"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Rectangle 25">
            <a:extLst>
              <a:ext uri="{FF2B5EF4-FFF2-40B4-BE49-F238E27FC236}">
                <a16:creationId xmlns:a16="http://schemas.microsoft.com/office/drawing/2014/main" id="{DAB5F060-A4DE-4C17-B90C-D01058FCE328}"/>
              </a:ext>
            </a:extLst>
          </p:cNvPr>
          <p:cNvSpPr>
            <a:spLocks noChangeArrowheads="1"/>
          </p:cNvSpPr>
          <p:nvPr userDrawn="1"/>
        </p:nvSpPr>
        <p:spPr bwMode="auto">
          <a:xfrm>
            <a:off x="7904163"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Rectangle 26">
            <a:extLst>
              <a:ext uri="{FF2B5EF4-FFF2-40B4-BE49-F238E27FC236}">
                <a16:creationId xmlns:a16="http://schemas.microsoft.com/office/drawing/2014/main" id="{D50F0BF7-1D05-4B51-8184-0723488202A7}"/>
              </a:ext>
            </a:extLst>
          </p:cNvPr>
          <p:cNvSpPr>
            <a:spLocks noChangeArrowheads="1"/>
          </p:cNvSpPr>
          <p:nvPr userDrawn="1"/>
        </p:nvSpPr>
        <p:spPr bwMode="auto">
          <a:xfrm>
            <a:off x="7904163"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6875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4154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www.digipot.net/" TargetMode="Externa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6FEA16B7-CEE1-42FD-86F9-73240B2D385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a:extLst>
              <a:ext uri="{FF2B5EF4-FFF2-40B4-BE49-F238E27FC236}">
                <a16:creationId xmlns:a16="http://schemas.microsoft.com/office/drawing/2014/main" id="{DB816F65-3612-4649-976E-FD912774F0C5}"/>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Copyright©2022 </a:t>
            </a:r>
            <a:r>
              <a:rPr kumimoji="1" lang="en-US" altLang="ja-JP" sz="800" b="1" dirty="0">
                <a:solidFill>
                  <a:srgbClr val="000000"/>
                </a:solidFill>
                <a:latin typeface="Arial" charset="0"/>
                <a:ea typeface="ＭＳ Ｐゴシック" charset="-128"/>
                <a:hlinkClick r:id="rId6"/>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3877985"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四角、角丸の回転重ね図形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36" name="グループ化 35">
            <a:extLst>
              <a:ext uri="{FF2B5EF4-FFF2-40B4-BE49-F238E27FC236}">
                <a16:creationId xmlns:a16="http://schemas.microsoft.com/office/drawing/2014/main" id="{264FB8C3-53DC-C0AB-7E64-EE79203CFC93}"/>
              </a:ext>
            </a:extLst>
          </p:cNvPr>
          <p:cNvGrpSpPr/>
          <p:nvPr/>
        </p:nvGrpSpPr>
        <p:grpSpPr>
          <a:xfrm>
            <a:off x="831536" y="1000705"/>
            <a:ext cx="2411284" cy="2411283"/>
            <a:chOff x="708234" y="1000705"/>
            <a:chExt cx="2411284" cy="2411283"/>
          </a:xfrm>
          <a:solidFill>
            <a:srgbClr val="FF0000"/>
          </a:solidFill>
        </p:grpSpPr>
        <p:sp>
          <p:nvSpPr>
            <p:cNvPr id="3" name="フリーフォーム: 図形 2">
              <a:extLst>
                <a:ext uri="{FF2B5EF4-FFF2-40B4-BE49-F238E27FC236}">
                  <a16:creationId xmlns:a16="http://schemas.microsoft.com/office/drawing/2014/main" id="{C262BEF7-BAF3-9DA3-7D19-72F707D8CAF2}"/>
                </a:ext>
              </a:extLst>
            </p:cNvPr>
            <p:cNvSpPr/>
            <p:nvPr/>
          </p:nvSpPr>
          <p:spPr>
            <a:xfrm>
              <a:off x="1325025" y="1000705"/>
              <a:ext cx="1176247" cy="1176249"/>
            </a:xfrm>
            <a:custGeom>
              <a:avLst/>
              <a:gdLst>
                <a:gd name="connsiteX0" fmla="*/ 588852 w 1176247"/>
                <a:gd name="connsiteY0" fmla="*/ 0 h 1176249"/>
                <a:gd name="connsiteX1" fmla="*/ 857434 w 1176247"/>
                <a:gd name="connsiteY1" fmla="*/ 111251 h 1176249"/>
                <a:gd name="connsiteX2" fmla="*/ 1066455 w 1176247"/>
                <a:gd name="connsiteY2" fmla="*/ 320272 h 1176249"/>
                <a:gd name="connsiteX3" fmla="*/ 1170751 w 1176247"/>
                <a:gd name="connsiteY3" fmla="*/ 516308 h 1176249"/>
                <a:gd name="connsiteX4" fmla="*/ 1176247 w 1176247"/>
                <a:gd name="connsiteY4" fmla="*/ 573649 h 1176249"/>
                <a:gd name="connsiteX5" fmla="*/ 1127433 w 1176247"/>
                <a:gd name="connsiteY5" fmla="*/ 578328 h 1176249"/>
                <a:gd name="connsiteX6" fmla="*/ 916097 w 1176247"/>
                <a:gd name="connsiteY6" fmla="*/ 690765 h 1176249"/>
                <a:gd name="connsiteX7" fmla="*/ 690762 w 1176247"/>
                <a:gd name="connsiteY7" fmla="*/ 916099 h 1176249"/>
                <a:gd name="connsiteX8" fmla="*/ 578325 w 1176247"/>
                <a:gd name="connsiteY8" fmla="*/ 1127435 h 1176249"/>
                <a:gd name="connsiteX9" fmla="*/ 573647 w 1176247"/>
                <a:gd name="connsiteY9" fmla="*/ 1176249 h 1176249"/>
                <a:gd name="connsiteX10" fmla="*/ 516307 w 1176247"/>
                <a:gd name="connsiteY10" fmla="*/ 1170754 h 1176249"/>
                <a:gd name="connsiteX11" fmla="*/ 320271 w 1176247"/>
                <a:gd name="connsiteY11" fmla="*/ 1066456 h 1176249"/>
                <a:gd name="connsiteX12" fmla="*/ 111250 w 1176247"/>
                <a:gd name="connsiteY12" fmla="*/ 857435 h 1176249"/>
                <a:gd name="connsiteX13" fmla="*/ 111250 w 1176247"/>
                <a:gd name="connsiteY13" fmla="*/ 320272 h 1176249"/>
                <a:gd name="connsiteX14" fmla="*/ 320271 w 1176247"/>
                <a:gd name="connsiteY14" fmla="*/ 111251 h 1176249"/>
                <a:gd name="connsiteX15" fmla="*/ 588852 w 1176247"/>
                <a:gd name="connsiteY15" fmla="*/ 0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76247" h="1176249">
                  <a:moveTo>
                    <a:pt x="588852" y="0"/>
                  </a:moveTo>
                  <a:cubicBezTo>
                    <a:pt x="686060" y="0"/>
                    <a:pt x="783267" y="37084"/>
                    <a:pt x="857434" y="111251"/>
                  </a:cubicBezTo>
                  <a:lnTo>
                    <a:pt x="1066455" y="320272"/>
                  </a:lnTo>
                  <a:cubicBezTo>
                    <a:pt x="1122080" y="375897"/>
                    <a:pt x="1156845" y="444482"/>
                    <a:pt x="1170751" y="516308"/>
                  </a:cubicBezTo>
                  <a:lnTo>
                    <a:pt x="1176247" y="573649"/>
                  </a:lnTo>
                  <a:lnTo>
                    <a:pt x="1127433" y="578328"/>
                  </a:lnTo>
                  <a:cubicBezTo>
                    <a:pt x="1050002" y="593319"/>
                    <a:pt x="976063" y="630798"/>
                    <a:pt x="916097" y="690765"/>
                  </a:cubicBezTo>
                  <a:lnTo>
                    <a:pt x="690762" y="916099"/>
                  </a:lnTo>
                  <a:cubicBezTo>
                    <a:pt x="630796" y="976065"/>
                    <a:pt x="593317" y="1050004"/>
                    <a:pt x="578325" y="1127435"/>
                  </a:cubicBezTo>
                  <a:lnTo>
                    <a:pt x="573647" y="1176249"/>
                  </a:lnTo>
                  <a:lnTo>
                    <a:pt x="516307" y="1170754"/>
                  </a:lnTo>
                  <a:cubicBezTo>
                    <a:pt x="444481" y="1156847"/>
                    <a:pt x="375896" y="1122081"/>
                    <a:pt x="320271" y="1066456"/>
                  </a:cubicBezTo>
                  <a:lnTo>
                    <a:pt x="111250" y="857435"/>
                  </a:lnTo>
                  <a:cubicBezTo>
                    <a:pt x="-37084" y="709102"/>
                    <a:pt x="-37084" y="468605"/>
                    <a:pt x="111250" y="320272"/>
                  </a:cubicBezTo>
                  <a:lnTo>
                    <a:pt x="320271" y="111251"/>
                  </a:lnTo>
                  <a:cubicBezTo>
                    <a:pt x="394437" y="37084"/>
                    <a:pt x="491645" y="0"/>
                    <a:pt x="58885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 name="フリーフォーム: 図形 3">
              <a:extLst>
                <a:ext uri="{FF2B5EF4-FFF2-40B4-BE49-F238E27FC236}">
                  <a16:creationId xmlns:a16="http://schemas.microsoft.com/office/drawing/2014/main" id="{AB31F7B0-804A-A67C-B85D-5EBACE8B20A1}"/>
                </a:ext>
              </a:extLst>
            </p:cNvPr>
            <p:cNvSpPr/>
            <p:nvPr/>
          </p:nvSpPr>
          <p:spPr>
            <a:xfrm>
              <a:off x="1326482" y="2235740"/>
              <a:ext cx="1176247" cy="1176248"/>
            </a:xfrm>
            <a:custGeom>
              <a:avLst/>
              <a:gdLst>
                <a:gd name="connsiteX0" fmla="*/ 602600 w 1176247"/>
                <a:gd name="connsiteY0" fmla="*/ 0 h 1176248"/>
                <a:gd name="connsiteX1" fmla="*/ 659941 w 1176247"/>
                <a:gd name="connsiteY1" fmla="*/ 5496 h 1176248"/>
                <a:gd name="connsiteX2" fmla="*/ 855977 w 1176247"/>
                <a:gd name="connsiteY2" fmla="*/ 109793 h 1176248"/>
                <a:gd name="connsiteX3" fmla="*/ 1064998 w 1176247"/>
                <a:gd name="connsiteY3" fmla="*/ 318814 h 1176248"/>
                <a:gd name="connsiteX4" fmla="*/ 1064998 w 1176247"/>
                <a:gd name="connsiteY4" fmla="*/ 855977 h 1176248"/>
                <a:gd name="connsiteX5" fmla="*/ 855977 w 1176247"/>
                <a:gd name="connsiteY5" fmla="*/ 1064998 h 1176248"/>
                <a:gd name="connsiteX6" fmla="*/ 318814 w 1176247"/>
                <a:gd name="connsiteY6" fmla="*/ 1064998 h 1176248"/>
                <a:gd name="connsiteX7" fmla="*/ 109793 w 1176247"/>
                <a:gd name="connsiteY7" fmla="*/ 855977 h 1176248"/>
                <a:gd name="connsiteX8" fmla="*/ 5496 w 1176247"/>
                <a:gd name="connsiteY8" fmla="*/ 659941 h 1176248"/>
                <a:gd name="connsiteX9" fmla="*/ 0 w 1176247"/>
                <a:gd name="connsiteY9" fmla="*/ 602599 h 1176248"/>
                <a:gd name="connsiteX10" fmla="*/ 48813 w 1176247"/>
                <a:gd name="connsiteY10" fmla="*/ 597921 h 1176248"/>
                <a:gd name="connsiteX11" fmla="*/ 260149 w 1176247"/>
                <a:gd name="connsiteY11" fmla="*/ 485484 h 1176248"/>
                <a:gd name="connsiteX12" fmla="*/ 485484 w 1176247"/>
                <a:gd name="connsiteY12" fmla="*/ 260150 h 1176248"/>
                <a:gd name="connsiteX13" fmla="*/ 597921 w 1176247"/>
                <a:gd name="connsiteY13" fmla="*/ 48814 h 1176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6247" h="1176248">
                  <a:moveTo>
                    <a:pt x="602600" y="0"/>
                  </a:moveTo>
                  <a:lnTo>
                    <a:pt x="659941" y="5496"/>
                  </a:lnTo>
                  <a:cubicBezTo>
                    <a:pt x="731766" y="19402"/>
                    <a:pt x="800352" y="54168"/>
                    <a:pt x="855977" y="109793"/>
                  </a:cubicBezTo>
                  <a:lnTo>
                    <a:pt x="1064998" y="318814"/>
                  </a:lnTo>
                  <a:cubicBezTo>
                    <a:pt x="1213331" y="467147"/>
                    <a:pt x="1213331" y="707644"/>
                    <a:pt x="1064998" y="855977"/>
                  </a:cubicBezTo>
                  <a:lnTo>
                    <a:pt x="855977" y="1064998"/>
                  </a:lnTo>
                  <a:cubicBezTo>
                    <a:pt x="707643" y="1213332"/>
                    <a:pt x="467147" y="1213332"/>
                    <a:pt x="318814" y="1064998"/>
                  </a:cubicBezTo>
                  <a:lnTo>
                    <a:pt x="109793" y="855977"/>
                  </a:lnTo>
                  <a:cubicBezTo>
                    <a:pt x="54168" y="800352"/>
                    <a:pt x="19402" y="731767"/>
                    <a:pt x="5496" y="659941"/>
                  </a:cubicBezTo>
                  <a:lnTo>
                    <a:pt x="0" y="602599"/>
                  </a:lnTo>
                  <a:lnTo>
                    <a:pt x="48813" y="597921"/>
                  </a:lnTo>
                  <a:cubicBezTo>
                    <a:pt x="126245" y="582929"/>
                    <a:pt x="200183" y="545451"/>
                    <a:pt x="260149" y="485484"/>
                  </a:cubicBezTo>
                  <a:lnTo>
                    <a:pt x="485484" y="260150"/>
                  </a:lnTo>
                  <a:cubicBezTo>
                    <a:pt x="545450" y="200183"/>
                    <a:pt x="582929" y="126245"/>
                    <a:pt x="597921" y="48814"/>
                  </a:cubicBez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 name="フリーフォーム: 図形 8">
              <a:extLst>
                <a:ext uri="{FF2B5EF4-FFF2-40B4-BE49-F238E27FC236}">
                  <a16:creationId xmlns:a16="http://schemas.microsoft.com/office/drawing/2014/main" id="{42929B3E-CA23-5290-B3C8-F13C432EAB4A}"/>
                </a:ext>
              </a:extLst>
            </p:cNvPr>
            <p:cNvSpPr/>
            <p:nvPr/>
          </p:nvSpPr>
          <p:spPr>
            <a:xfrm rot="5400000">
              <a:off x="1943269" y="1617494"/>
              <a:ext cx="1176249" cy="1176249"/>
            </a:xfrm>
            <a:custGeom>
              <a:avLst/>
              <a:gdLst>
                <a:gd name="connsiteX0" fmla="*/ 0 w 1176249"/>
                <a:gd name="connsiteY0" fmla="*/ 588854 h 1176249"/>
                <a:gd name="connsiteX1" fmla="*/ 111251 w 1176249"/>
                <a:gd name="connsiteY1" fmla="*/ 320272 h 1176249"/>
                <a:gd name="connsiteX2" fmla="*/ 320272 w 1176249"/>
                <a:gd name="connsiteY2" fmla="*/ 111251 h 1176249"/>
                <a:gd name="connsiteX3" fmla="*/ 588853 w 1176249"/>
                <a:gd name="connsiteY3" fmla="*/ 0 h 1176249"/>
                <a:gd name="connsiteX4" fmla="*/ 857435 w 1176249"/>
                <a:gd name="connsiteY4" fmla="*/ 111251 h 1176249"/>
                <a:gd name="connsiteX5" fmla="*/ 1066456 w 1176249"/>
                <a:gd name="connsiteY5" fmla="*/ 320272 h 1176249"/>
                <a:gd name="connsiteX6" fmla="*/ 1170753 w 1176249"/>
                <a:gd name="connsiteY6" fmla="*/ 516308 h 1176249"/>
                <a:gd name="connsiteX7" fmla="*/ 1176249 w 1176249"/>
                <a:gd name="connsiteY7" fmla="*/ 573649 h 1176249"/>
                <a:gd name="connsiteX8" fmla="*/ 1127435 w 1176249"/>
                <a:gd name="connsiteY8" fmla="*/ 578327 h 1176249"/>
                <a:gd name="connsiteX9" fmla="*/ 916099 w 1176249"/>
                <a:gd name="connsiteY9" fmla="*/ 690764 h 1176249"/>
                <a:gd name="connsiteX10" fmla="*/ 690764 w 1176249"/>
                <a:gd name="connsiteY10" fmla="*/ 916099 h 1176249"/>
                <a:gd name="connsiteX11" fmla="*/ 578327 w 1176249"/>
                <a:gd name="connsiteY11" fmla="*/ 1127434 h 1176249"/>
                <a:gd name="connsiteX12" fmla="*/ 573648 w 1176249"/>
                <a:gd name="connsiteY12" fmla="*/ 1176249 h 1176249"/>
                <a:gd name="connsiteX13" fmla="*/ 516308 w 1176249"/>
                <a:gd name="connsiteY13" fmla="*/ 1170753 h 1176249"/>
                <a:gd name="connsiteX14" fmla="*/ 320272 w 1176249"/>
                <a:gd name="connsiteY14" fmla="*/ 1066456 h 1176249"/>
                <a:gd name="connsiteX15" fmla="*/ 111251 w 1176249"/>
                <a:gd name="connsiteY15" fmla="*/ 857435 h 1176249"/>
                <a:gd name="connsiteX16" fmla="*/ 0 w 1176249"/>
                <a:gd name="connsiteY16" fmla="*/ 588854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76249" h="1176249">
                  <a:moveTo>
                    <a:pt x="0" y="588854"/>
                  </a:moveTo>
                  <a:cubicBezTo>
                    <a:pt x="0" y="491646"/>
                    <a:pt x="37084" y="394439"/>
                    <a:pt x="111251" y="320272"/>
                  </a:cubicBezTo>
                  <a:lnTo>
                    <a:pt x="320272" y="111251"/>
                  </a:lnTo>
                  <a:cubicBezTo>
                    <a:pt x="394438" y="37084"/>
                    <a:pt x="491646" y="0"/>
                    <a:pt x="588853" y="0"/>
                  </a:cubicBezTo>
                  <a:cubicBezTo>
                    <a:pt x="686061" y="0"/>
                    <a:pt x="783268" y="37084"/>
                    <a:pt x="857435" y="111251"/>
                  </a:cubicBezTo>
                  <a:lnTo>
                    <a:pt x="1066456" y="320272"/>
                  </a:lnTo>
                  <a:cubicBezTo>
                    <a:pt x="1122081" y="375897"/>
                    <a:pt x="1156846" y="444482"/>
                    <a:pt x="1170753" y="516308"/>
                  </a:cubicBezTo>
                  <a:lnTo>
                    <a:pt x="1176249" y="573649"/>
                  </a:lnTo>
                  <a:lnTo>
                    <a:pt x="1127435" y="578327"/>
                  </a:lnTo>
                  <a:cubicBezTo>
                    <a:pt x="1050004" y="593319"/>
                    <a:pt x="976066" y="630798"/>
                    <a:pt x="916099" y="690764"/>
                  </a:cubicBezTo>
                  <a:lnTo>
                    <a:pt x="690764" y="916099"/>
                  </a:lnTo>
                  <a:cubicBezTo>
                    <a:pt x="630798" y="976065"/>
                    <a:pt x="593319" y="1050003"/>
                    <a:pt x="578327" y="1127434"/>
                  </a:cubicBezTo>
                  <a:lnTo>
                    <a:pt x="573648" y="1176249"/>
                  </a:lnTo>
                  <a:lnTo>
                    <a:pt x="516308" y="1170753"/>
                  </a:lnTo>
                  <a:cubicBezTo>
                    <a:pt x="444482" y="1156847"/>
                    <a:pt x="375897" y="1122081"/>
                    <a:pt x="320272" y="1066456"/>
                  </a:cubicBezTo>
                  <a:lnTo>
                    <a:pt x="111251" y="857435"/>
                  </a:lnTo>
                  <a:cubicBezTo>
                    <a:pt x="37084" y="783268"/>
                    <a:pt x="0" y="686061"/>
                    <a:pt x="0" y="588854"/>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フリーフォーム: 図形 9">
              <a:extLst>
                <a:ext uri="{FF2B5EF4-FFF2-40B4-BE49-F238E27FC236}">
                  <a16:creationId xmlns:a16="http://schemas.microsoft.com/office/drawing/2014/main" id="{63C983F1-E171-D583-5EA5-1E0BE0647978}"/>
                </a:ext>
              </a:extLst>
            </p:cNvPr>
            <p:cNvSpPr/>
            <p:nvPr/>
          </p:nvSpPr>
          <p:spPr>
            <a:xfrm rot="5400000">
              <a:off x="708235" y="1618951"/>
              <a:ext cx="1176247" cy="1176249"/>
            </a:xfrm>
            <a:custGeom>
              <a:avLst/>
              <a:gdLst>
                <a:gd name="connsiteX0" fmla="*/ 0 w 1176247"/>
                <a:gd name="connsiteY0" fmla="*/ 602600 h 1176249"/>
                <a:gd name="connsiteX1" fmla="*/ 48814 w 1176247"/>
                <a:gd name="connsiteY1" fmla="*/ 597922 h 1176249"/>
                <a:gd name="connsiteX2" fmla="*/ 260150 w 1176247"/>
                <a:gd name="connsiteY2" fmla="*/ 485485 h 1176249"/>
                <a:gd name="connsiteX3" fmla="*/ 485485 w 1176247"/>
                <a:gd name="connsiteY3" fmla="*/ 260150 h 1176249"/>
                <a:gd name="connsiteX4" fmla="*/ 597922 w 1176247"/>
                <a:gd name="connsiteY4" fmla="*/ 48815 h 1176249"/>
                <a:gd name="connsiteX5" fmla="*/ 602600 w 1176247"/>
                <a:gd name="connsiteY5" fmla="*/ 0 h 1176249"/>
                <a:gd name="connsiteX6" fmla="*/ 659941 w 1176247"/>
                <a:gd name="connsiteY6" fmla="*/ 5496 h 1176249"/>
                <a:gd name="connsiteX7" fmla="*/ 855977 w 1176247"/>
                <a:gd name="connsiteY7" fmla="*/ 109794 h 1176249"/>
                <a:gd name="connsiteX8" fmla="*/ 1064998 w 1176247"/>
                <a:gd name="connsiteY8" fmla="*/ 318815 h 1176249"/>
                <a:gd name="connsiteX9" fmla="*/ 1064998 w 1176247"/>
                <a:gd name="connsiteY9" fmla="*/ 855978 h 1176249"/>
                <a:gd name="connsiteX10" fmla="*/ 855977 w 1176247"/>
                <a:gd name="connsiteY10" fmla="*/ 1064999 h 1176249"/>
                <a:gd name="connsiteX11" fmla="*/ 318814 w 1176247"/>
                <a:gd name="connsiteY11" fmla="*/ 1064999 h 1176249"/>
                <a:gd name="connsiteX12" fmla="*/ 109793 w 1176247"/>
                <a:gd name="connsiteY12" fmla="*/ 855978 h 1176249"/>
                <a:gd name="connsiteX13" fmla="*/ 5496 w 1176247"/>
                <a:gd name="connsiteY13" fmla="*/ 659942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6247" h="1176249">
                  <a:moveTo>
                    <a:pt x="0" y="602600"/>
                  </a:moveTo>
                  <a:lnTo>
                    <a:pt x="48814" y="597922"/>
                  </a:lnTo>
                  <a:cubicBezTo>
                    <a:pt x="126245" y="582930"/>
                    <a:pt x="200184" y="545451"/>
                    <a:pt x="260150" y="485485"/>
                  </a:cubicBezTo>
                  <a:lnTo>
                    <a:pt x="485485" y="260150"/>
                  </a:lnTo>
                  <a:cubicBezTo>
                    <a:pt x="545451" y="200184"/>
                    <a:pt x="582930" y="126246"/>
                    <a:pt x="597922" y="48815"/>
                  </a:cubicBezTo>
                  <a:lnTo>
                    <a:pt x="602600" y="0"/>
                  </a:lnTo>
                  <a:lnTo>
                    <a:pt x="659941" y="5496"/>
                  </a:lnTo>
                  <a:cubicBezTo>
                    <a:pt x="731767" y="19403"/>
                    <a:pt x="800352" y="54168"/>
                    <a:pt x="855977" y="109794"/>
                  </a:cubicBezTo>
                  <a:lnTo>
                    <a:pt x="1064998" y="318815"/>
                  </a:lnTo>
                  <a:cubicBezTo>
                    <a:pt x="1213331" y="467148"/>
                    <a:pt x="1213331" y="707645"/>
                    <a:pt x="1064998" y="855978"/>
                  </a:cubicBezTo>
                  <a:lnTo>
                    <a:pt x="855977" y="1064999"/>
                  </a:lnTo>
                  <a:cubicBezTo>
                    <a:pt x="707643" y="1213333"/>
                    <a:pt x="467147" y="1213333"/>
                    <a:pt x="318814" y="1064999"/>
                  </a:cubicBezTo>
                  <a:lnTo>
                    <a:pt x="109793" y="855978"/>
                  </a:lnTo>
                  <a:cubicBezTo>
                    <a:pt x="54168" y="800353"/>
                    <a:pt x="19402" y="731768"/>
                    <a:pt x="5496" y="659942"/>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5" name="グループ化 34">
            <a:extLst>
              <a:ext uri="{FF2B5EF4-FFF2-40B4-BE49-F238E27FC236}">
                <a16:creationId xmlns:a16="http://schemas.microsoft.com/office/drawing/2014/main" id="{DC2B76B0-6DC8-3215-9ECF-03084C87F4F2}"/>
              </a:ext>
            </a:extLst>
          </p:cNvPr>
          <p:cNvGrpSpPr/>
          <p:nvPr/>
        </p:nvGrpSpPr>
        <p:grpSpPr>
          <a:xfrm>
            <a:off x="3652594" y="903516"/>
            <a:ext cx="2621452" cy="2621451"/>
            <a:chOff x="3475017" y="903516"/>
            <a:chExt cx="2621452" cy="2621451"/>
          </a:xfrm>
          <a:solidFill>
            <a:srgbClr val="FF0000"/>
          </a:solidFill>
        </p:grpSpPr>
        <p:sp>
          <p:nvSpPr>
            <p:cNvPr id="5" name="フリーフォーム: 図形 4">
              <a:extLst>
                <a:ext uri="{FF2B5EF4-FFF2-40B4-BE49-F238E27FC236}">
                  <a16:creationId xmlns:a16="http://schemas.microsoft.com/office/drawing/2014/main" id="{D5D537D8-6082-3735-B85C-3B9B2A00CC4D}"/>
                </a:ext>
              </a:extLst>
            </p:cNvPr>
            <p:cNvSpPr/>
            <p:nvPr/>
          </p:nvSpPr>
          <p:spPr>
            <a:xfrm>
              <a:off x="4091807" y="903516"/>
              <a:ext cx="1309124" cy="1309125"/>
            </a:xfrm>
            <a:custGeom>
              <a:avLst/>
              <a:gdLst>
                <a:gd name="connsiteX0" fmla="*/ 693936 w 1309124"/>
                <a:gd name="connsiteY0" fmla="*/ 0 h 1309125"/>
                <a:gd name="connsiteX1" fmla="*/ 783127 w 1309124"/>
                <a:gd name="connsiteY1" fmla="*/ 36944 h 1309125"/>
                <a:gd name="connsiteX2" fmla="*/ 1309124 w 1309124"/>
                <a:gd name="connsiteY2" fmla="*/ 562941 h 1309125"/>
                <a:gd name="connsiteX3" fmla="*/ 1259555 w 1309124"/>
                <a:gd name="connsiteY3" fmla="*/ 572586 h 1309125"/>
                <a:gd name="connsiteX4" fmla="*/ 1214573 w 1309124"/>
                <a:gd name="connsiteY4" fmla="*/ 602457 h 1309125"/>
                <a:gd name="connsiteX5" fmla="*/ 602456 w 1309124"/>
                <a:gd name="connsiteY5" fmla="*/ 1214574 h 1309125"/>
                <a:gd name="connsiteX6" fmla="*/ 572586 w 1309124"/>
                <a:gd name="connsiteY6" fmla="*/ 1259556 h 1309125"/>
                <a:gd name="connsiteX7" fmla="*/ 562940 w 1309124"/>
                <a:gd name="connsiteY7" fmla="*/ 1309125 h 1309125"/>
                <a:gd name="connsiteX8" fmla="*/ 36944 w 1309124"/>
                <a:gd name="connsiteY8" fmla="*/ 783128 h 1309125"/>
                <a:gd name="connsiteX9" fmla="*/ 36944 w 1309124"/>
                <a:gd name="connsiteY9" fmla="*/ 604746 h 1309125"/>
                <a:gd name="connsiteX10" fmla="*/ 604745 w 1309124"/>
                <a:gd name="connsiteY10" fmla="*/ 36944 h 1309125"/>
                <a:gd name="connsiteX11" fmla="*/ 693936 w 1309124"/>
                <a:gd name="connsiteY11" fmla="*/ 0 h 130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9124" h="1309125">
                  <a:moveTo>
                    <a:pt x="693936" y="0"/>
                  </a:moveTo>
                  <a:cubicBezTo>
                    <a:pt x="726217" y="0"/>
                    <a:pt x="758498" y="12315"/>
                    <a:pt x="783127" y="36944"/>
                  </a:cubicBezTo>
                  <a:lnTo>
                    <a:pt x="1309124" y="562941"/>
                  </a:lnTo>
                  <a:lnTo>
                    <a:pt x="1259555" y="572586"/>
                  </a:lnTo>
                  <a:cubicBezTo>
                    <a:pt x="1243186" y="579224"/>
                    <a:pt x="1227849" y="589181"/>
                    <a:pt x="1214573" y="602457"/>
                  </a:cubicBezTo>
                  <a:lnTo>
                    <a:pt x="602456" y="1214574"/>
                  </a:lnTo>
                  <a:cubicBezTo>
                    <a:pt x="589180" y="1227850"/>
                    <a:pt x="579224" y="1243187"/>
                    <a:pt x="572586" y="1259556"/>
                  </a:cubicBezTo>
                  <a:lnTo>
                    <a:pt x="562940" y="1309125"/>
                  </a:lnTo>
                  <a:lnTo>
                    <a:pt x="36944" y="783128"/>
                  </a:lnTo>
                  <a:cubicBezTo>
                    <a:pt x="-12315" y="733869"/>
                    <a:pt x="-12315" y="654005"/>
                    <a:pt x="36944" y="604746"/>
                  </a:cubicBezTo>
                  <a:lnTo>
                    <a:pt x="604745" y="36944"/>
                  </a:lnTo>
                  <a:cubicBezTo>
                    <a:pt x="629375" y="12315"/>
                    <a:pt x="661656" y="0"/>
                    <a:pt x="6939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 name="フリーフォーム: 図形 5">
              <a:extLst>
                <a:ext uri="{FF2B5EF4-FFF2-40B4-BE49-F238E27FC236}">
                  <a16:creationId xmlns:a16="http://schemas.microsoft.com/office/drawing/2014/main" id="{3143059E-5387-5248-764C-CDE6BE52B5A3}"/>
                </a:ext>
              </a:extLst>
            </p:cNvPr>
            <p:cNvSpPr/>
            <p:nvPr/>
          </p:nvSpPr>
          <p:spPr>
            <a:xfrm>
              <a:off x="4170555" y="2215843"/>
              <a:ext cx="1309125" cy="1309124"/>
            </a:xfrm>
            <a:custGeom>
              <a:avLst/>
              <a:gdLst>
                <a:gd name="connsiteX0" fmla="*/ 746184 w 1309125"/>
                <a:gd name="connsiteY0" fmla="*/ 0 h 1309124"/>
                <a:gd name="connsiteX1" fmla="*/ 1272181 w 1309125"/>
                <a:gd name="connsiteY1" fmla="*/ 525997 h 1309124"/>
                <a:gd name="connsiteX2" fmla="*/ 1272181 w 1309125"/>
                <a:gd name="connsiteY2" fmla="*/ 704379 h 1309124"/>
                <a:gd name="connsiteX3" fmla="*/ 704379 w 1309125"/>
                <a:gd name="connsiteY3" fmla="*/ 1272181 h 1309124"/>
                <a:gd name="connsiteX4" fmla="*/ 525997 w 1309125"/>
                <a:gd name="connsiteY4" fmla="*/ 1272181 h 1309124"/>
                <a:gd name="connsiteX5" fmla="*/ 0 w 1309125"/>
                <a:gd name="connsiteY5" fmla="*/ 746184 h 1309124"/>
                <a:gd name="connsiteX6" fmla="*/ 49568 w 1309125"/>
                <a:gd name="connsiteY6" fmla="*/ 736539 h 1309124"/>
                <a:gd name="connsiteX7" fmla="*/ 94551 w 1309125"/>
                <a:gd name="connsiteY7" fmla="*/ 706668 h 1309124"/>
                <a:gd name="connsiteX8" fmla="*/ 706668 w 1309125"/>
                <a:gd name="connsiteY8" fmla="*/ 94551 h 1309124"/>
                <a:gd name="connsiteX9" fmla="*/ 736538 w 1309125"/>
                <a:gd name="connsiteY9" fmla="*/ 49568 h 13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9125" h="1309124">
                  <a:moveTo>
                    <a:pt x="746184" y="0"/>
                  </a:moveTo>
                  <a:lnTo>
                    <a:pt x="1272181" y="525997"/>
                  </a:lnTo>
                  <a:cubicBezTo>
                    <a:pt x="1321440" y="575256"/>
                    <a:pt x="1321440" y="655121"/>
                    <a:pt x="1272181" y="704379"/>
                  </a:cubicBezTo>
                  <a:lnTo>
                    <a:pt x="704379" y="1272181"/>
                  </a:lnTo>
                  <a:cubicBezTo>
                    <a:pt x="655121" y="1321439"/>
                    <a:pt x="575256" y="1321439"/>
                    <a:pt x="525997" y="1272181"/>
                  </a:cubicBezTo>
                  <a:lnTo>
                    <a:pt x="0" y="746184"/>
                  </a:lnTo>
                  <a:lnTo>
                    <a:pt x="49568" y="736539"/>
                  </a:lnTo>
                  <a:cubicBezTo>
                    <a:pt x="65937" y="729901"/>
                    <a:pt x="81275" y="719944"/>
                    <a:pt x="94551" y="706668"/>
                  </a:cubicBezTo>
                  <a:lnTo>
                    <a:pt x="706668" y="94551"/>
                  </a:lnTo>
                  <a:cubicBezTo>
                    <a:pt x="719944" y="81276"/>
                    <a:pt x="729901" y="65938"/>
                    <a:pt x="736538" y="49568"/>
                  </a:cubicBez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フリーフォーム: 図形 10">
              <a:extLst>
                <a:ext uri="{FF2B5EF4-FFF2-40B4-BE49-F238E27FC236}">
                  <a16:creationId xmlns:a16="http://schemas.microsoft.com/office/drawing/2014/main" id="{CA5EB4E5-2188-43A4-67BE-F32EFA9B2C9E}"/>
                </a:ext>
              </a:extLst>
            </p:cNvPr>
            <p:cNvSpPr/>
            <p:nvPr/>
          </p:nvSpPr>
          <p:spPr>
            <a:xfrm rot="5400000">
              <a:off x="4787344" y="1520302"/>
              <a:ext cx="1309123" cy="1309126"/>
            </a:xfrm>
            <a:custGeom>
              <a:avLst/>
              <a:gdLst>
                <a:gd name="connsiteX0" fmla="*/ 0 w 1309123"/>
                <a:gd name="connsiteY0" fmla="*/ 693937 h 1309126"/>
                <a:gd name="connsiteX1" fmla="*/ 36945 w 1309123"/>
                <a:gd name="connsiteY1" fmla="*/ 604746 h 1309126"/>
                <a:gd name="connsiteX2" fmla="*/ 604746 w 1309123"/>
                <a:gd name="connsiteY2" fmla="*/ 36945 h 1309126"/>
                <a:gd name="connsiteX3" fmla="*/ 693937 w 1309123"/>
                <a:gd name="connsiteY3" fmla="*/ 0 h 1309126"/>
                <a:gd name="connsiteX4" fmla="*/ 783128 w 1309123"/>
                <a:gd name="connsiteY4" fmla="*/ 36945 h 1309126"/>
                <a:gd name="connsiteX5" fmla="*/ 1309123 w 1309123"/>
                <a:gd name="connsiteY5" fmla="*/ 562940 h 1309126"/>
                <a:gd name="connsiteX6" fmla="*/ 1259558 w 1309123"/>
                <a:gd name="connsiteY6" fmla="*/ 572585 h 1309126"/>
                <a:gd name="connsiteX7" fmla="*/ 1214575 w 1309123"/>
                <a:gd name="connsiteY7" fmla="*/ 602456 h 1309126"/>
                <a:gd name="connsiteX8" fmla="*/ 602458 w 1309123"/>
                <a:gd name="connsiteY8" fmla="*/ 1214573 h 1309126"/>
                <a:gd name="connsiteX9" fmla="*/ 572588 w 1309123"/>
                <a:gd name="connsiteY9" fmla="*/ 1259556 h 1309126"/>
                <a:gd name="connsiteX10" fmla="*/ 562942 w 1309123"/>
                <a:gd name="connsiteY10" fmla="*/ 1309126 h 1309126"/>
                <a:gd name="connsiteX11" fmla="*/ 36945 w 1309123"/>
                <a:gd name="connsiteY11" fmla="*/ 783128 h 1309126"/>
                <a:gd name="connsiteX12" fmla="*/ 0 w 1309123"/>
                <a:gd name="connsiteY12" fmla="*/ 693937 h 13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09123" h="1309126">
                  <a:moveTo>
                    <a:pt x="0" y="693937"/>
                  </a:moveTo>
                  <a:cubicBezTo>
                    <a:pt x="0" y="661656"/>
                    <a:pt x="12315" y="629376"/>
                    <a:pt x="36945" y="604746"/>
                  </a:cubicBezTo>
                  <a:lnTo>
                    <a:pt x="604746" y="36945"/>
                  </a:lnTo>
                  <a:cubicBezTo>
                    <a:pt x="629376" y="12315"/>
                    <a:pt x="661657" y="0"/>
                    <a:pt x="693937" y="0"/>
                  </a:cubicBezTo>
                  <a:cubicBezTo>
                    <a:pt x="726218" y="0"/>
                    <a:pt x="758499" y="12315"/>
                    <a:pt x="783128" y="36945"/>
                  </a:cubicBezTo>
                  <a:lnTo>
                    <a:pt x="1309123" y="562940"/>
                  </a:lnTo>
                  <a:lnTo>
                    <a:pt x="1259558" y="572585"/>
                  </a:lnTo>
                  <a:cubicBezTo>
                    <a:pt x="1243189" y="579223"/>
                    <a:pt x="1227851" y="589180"/>
                    <a:pt x="1214575" y="602456"/>
                  </a:cubicBezTo>
                  <a:lnTo>
                    <a:pt x="602458" y="1214573"/>
                  </a:lnTo>
                  <a:cubicBezTo>
                    <a:pt x="589182" y="1227849"/>
                    <a:pt x="579225" y="1243187"/>
                    <a:pt x="572588" y="1259556"/>
                  </a:cubicBezTo>
                  <a:lnTo>
                    <a:pt x="562942" y="1309126"/>
                  </a:lnTo>
                  <a:lnTo>
                    <a:pt x="36945" y="783128"/>
                  </a:lnTo>
                  <a:cubicBezTo>
                    <a:pt x="12315" y="758499"/>
                    <a:pt x="0" y="726218"/>
                    <a:pt x="0" y="693937"/>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 name="フリーフォーム: 図形 11">
              <a:extLst>
                <a:ext uri="{FF2B5EF4-FFF2-40B4-BE49-F238E27FC236}">
                  <a16:creationId xmlns:a16="http://schemas.microsoft.com/office/drawing/2014/main" id="{DB4825EB-3212-BC02-9131-7DA2FE83351C}"/>
                </a:ext>
              </a:extLst>
            </p:cNvPr>
            <p:cNvSpPr/>
            <p:nvPr/>
          </p:nvSpPr>
          <p:spPr>
            <a:xfrm rot="5400000">
              <a:off x="3475017" y="1599055"/>
              <a:ext cx="1309124" cy="1309123"/>
            </a:xfrm>
            <a:custGeom>
              <a:avLst/>
              <a:gdLst>
                <a:gd name="connsiteX0" fmla="*/ 0 w 1309124"/>
                <a:gd name="connsiteY0" fmla="*/ 746183 h 1309123"/>
                <a:gd name="connsiteX1" fmla="*/ 49569 w 1309124"/>
                <a:gd name="connsiteY1" fmla="*/ 736538 h 1309123"/>
                <a:gd name="connsiteX2" fmla="*/ 94551 w 1309124"/>
                <a:gd name="connsiteY2" fmla="*/ 706667 h 1309123"/>
                <a:gd name="connsiteX3" fmla="*/ 706668 w 1309124"/>
                <a:gd name="connsiteY3" fmla="*/ 94550 h 1309123"/>
                <a:gd name="connsiteX4" fmla="*/ 736538 w 1309124"/>
                <a:gd name="connsiteY4" fmla="*/ 49567 h 1309123"/>
                <a:gd name="connsiteX5" fmla="*/ 746183 w 1309124"/>
                <a:gd name="connsiteY5" fmla="*/ 0 h 1309123"/>
                <a:gd name="connsiteX6" fmla="*/ 1272180 w 1309124"/>
                <a:gd name="connsiteY6" fmla="*/ 525996 h 1309123"/>
                <a:gd name="connsiteX7" fmla="*/ 1272180 w 1309124"/>
                <a:gd name="connsiteY7" fmla="*/ 704378 h 1309123"/>
                <a:gd name="connsiteX8" fmla="*/ 704378 w 1309124"/>
                <a:gd name="connsiteY8" fmla="*/ 1272180 h 1309123"/>
                <a:gd name="connsiteX9" fmla="*/ 525996 w 1309124"/>
                <a:gd name="connsiteY9" fmla="*/ 1272180 h 1309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9124" h="1309123">
                  <a:moveTo>
                    <a:pt x="0" y="746183"/>
                  </a:moveTo>
                  <a:lnTo>
                    <a:pt x="49569" y="736538"/>
                  </a:lnTo>
                  <a:cubicBezTo>
                    <a:pt x="65938" y="729900"/>
                    <a:pt x="81276" y="719943"/>
                    <a:pt x="94551" y="706667"/>
                  </a:cubicBezTo>
                  <a:lnTo>
                    <a:pt x="706668" y="94550"/>
                  </a:lnTo>
                  <a:cubicBezTo>
                    <a:pt x="719944" y="81274"/>
                    <a:pt x="729901" y="65936"/>
                    <a:pt x="736538" y="49567"/>
                  </a:cubicBezTo>
                  <a:lnTo>
                    <a:pt x="746183" y="0"/>
                  </a:lnTo>
                  <a:lnTo>
                    <a:pt x="1272180" y="525996"/>
                  </a:lnTo>
                  <a:cubicBezTo>
                    <a:pt x="1321439" y="575255"/>
                    <a:pt x="1321439" y="655119"/>
                    <a:pt x="1272180" y="704378"/>
                  </a:cubicBezTo>
                  <a:lnTo>
                    <a:pt x="704378" y="1272180"/>
                  </a:lnTo>
                  <a:cubicBezTo>
                    <a:pt x="655119" y="1321438"/>
                    <a:pt x="575254" y="1321438"/>
                    <a:pt x="525996" y="1272180"/>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4" name="グループ化 33">
            <a:extLst>
              <a:ext uri="{FF2B5EF4-FFF2-40B4-BE49-F238E27FC236}">
                <a16:creationId xmlns:a16="http://schemas.microsoft.com/office/drawing/2014/main" id="{7975EE08-058B-F4F3-C9F1-2A37E00149A1}"/>
              </a:ext>
            </a:extLst>
          </p:cNvPr>
          <p:cNvGrpSpPr/>
          <p:nvPr/>
        </p:nvGrpSpPr>
        <p:grpSpPr>
          <a:xfrm>
            <a:off x="6551077" y="855196"/>
            <a:ext cx="2725945" cy="2725945"/>
            <a:chOff x="6471820" y="855196"/>
            <a:chExt cx="2725945" cy="2725945"/>
          </a:xfrm>
          <a:solidFill>
            <a:srgbClr val="FF0000"/>
          </a:solidFill>
        </p:grpSpPr>
        <p:sp>
          <p:nvSpPr>
            <p:cNvPr id="7" name="フリーフォーム: 図形 6">
              <a:extLst>
                <a:ext uri="{FF2B5EF4-FFF2-40B4-BE49-F238E27FC236}">
                  <a16:creationId xmlns:a16="http://schemas.microsoft.com/office/drawing/2014/main" id="{1F1A3186-4F08-3B90-5A1E-4BFD73F7A5CA}"/>
                </a:ext>
              </a:extLst>
            </p:cNvPr>
            <p:cNvSpPr/>
            <p:nvPr/>
          </p:nvSpPr>
          <p:spPr>
            <a:xfrm>
              <a:off x="7088609" y="855196"/>
              <a:ext cx="1333855" cy="1333854"/>
            </a:xfrm>
            <a:custGeom>
              <a:avLst/>
              <a:gdLst>
                <a:gd name="connsiteX0" fmla="*/ 746185 w 1333855"/>
                <a:gd name="connsiteY0" fmla="*/ 0 h 1333854"/>
                <a:gd name="connsiteX1" fmla="*/ 1333855 w 1333855"/>
                <a:gd name="connsiteY1" fmla="*/ 587669 h 1333854"/>
                <a:gd name="connsiteX2" fmla="*/ 587672 w 1333855"/>
                <a:gd name="connsiteY2" fmla="*/ 1333854 h 1333854"/>
                <a:gd name="connsiteX3" fmla="*/ 0 w 1333855"/>
                <a:gd name="connsiteY3" fmla="*/ 746184 h 1333854"/>
              </a:gdLst>
              <a:ahLst/>
              <a:cxnLst>
                <a:cxn ang="0">
                  <a:pos x="connsiteX0" y="connsiteY0"/>
                </a:cxn>
                <a:cxn ang="0">
                  <a:pos x="connsiteX1" y="connsiteY1"/>
                </a:cxn>
                <a:cxn ang="0">
                  <a:pos x="connsiteX2" y="connsiteY2"/>
                </a:cxn>
                <a:cxn ang="0">
                  <a:pos x="connsiteX3" y="connsiteY3"/>
                </a:cxn>
              </a:cxnLst>
              <a:rect l="l" t="t" r="r" b="b"/>
              <a:pathLst>
                <a:path w="1333855" h="1333854">
                  <a:moveTo>
                    <a:pt x="746185" y="0"/>
                  </a:moveTo>
                  <a:lnTo>
                    <a:pt x="1333855" y="587669"/>
                  </a:lnTo>
                  <a:lnTo>
                    <a:pt x="587672" y="1333854"/>
                  </a:lnTo>
                  <a:lnTo>
                    <a:pt x="0" y="74618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フリーフォーム: 図形 7">
              <a:extLst>
                <a:ext uri="{FF2B5EF4-FFF2-40B4-BE49-F238E27FC236}">
                  <a16:creationId xmlns:a16="http://schemas.microsoft.com/office/drawing/2014/main" id="{082350F0-84E0-B335-1D77-30F806687B1C}"/>
                </a:ext>
              </a:extLst>
            </p:cNvPr>
            <p:cNvSpPr/>
            <p:nvPr/>
          </p:nvSpPr>
          <p:spPr>
            <a:xfrm>
              <a:off x="7247124" y="2247287"/>
              <a:ext cx="1333854" cy="1333854"/>
            </a:xfrm>
            <a:custGeom>
              <a:avLst/>
              <a:gdLst>
                <a:gd name="connsiteX0" fmla="*/ 746184 w 1333854"/>
                <a:gd name="connsiteY0" fmla="*/ 0 h 1333854"/>
                <a:gd name="connsiteX1" fmla="*/ 1333854 w 1333854"/>
                <a:gd name="connsiteY1" fmla="*/ 587671 h 1333854"/>
                <a:gd name="connsiteX2" fmla="*/ 587670 w 1333854"/>
                <a:gd name="connsiteY2" fmla="*/ 1333854 h 1333854"/>
                <a:gd name="connsiteX3" fmla="*/ 0 w 1333854"/>
                <a:gd name="connsiteY3" fmla="*/ 746185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746184" y="0"/>
                  </a:moveTo>
                  <a:lnTo>
                    <a:pt x="1333854" y="587671"/>
                  </a:lnTo>
                  <a:lnTo>
                    <a:pt x="587670" y="1333854"/>
                  </a:lnTo>
                  <a:lnTo>
                    <a:pt x="0" y="746185"/>
                  </a:ln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 name="フリーフォーム: 図形 12">
              <a:extLst>
                <a:ext uri="{FF2B5EF4-FFF2-40B4-BE49-F238E27FC236}">
                  <a16:creationId xmlns:a16="http://schemas.microsoft.com/office/drawing/2014/main" id="{FDBE5AC3-E546-B87D-3E4A-1660AFFCB8F1}"/>
                </a:ext>
              </a:extLst>
            </p:cNvPr>
            <p:cNvSpPr/>
            <p:nvPr/>
          </p:nvSpPr>
          <p:spPr>
            <a:xfrm rot="5400000">
              <a:off x="7863911" y="1471984"/>
              <a:ext cx="1333854" cy="1333854"/>
            </a:xfrm>
            <a:custGeom>
              <a:avLst/>
              <a:gdLst>
                <a:gd name="connsiteX0" fmla="*/ 0 w 1333854"/>
                <a:gd name="connsiteY0" fmla="*/ 746184 h 1333854"/>
                <a:gd name="connsiteX1" fmla="*/ 746185 w 1333854"/>
                <a:gd name="connsiteY1" fmla="*/ 0 h 1333854"/>
                <a:gd name="connsiteX2" fmla="*/ 1333854 w 1333854"/>
                <a:gd name="connsiteY2" fmla="*/ 587669 h 1333854"/>
                <a:gd name="connsiteX3" fmla="*/ 587671 w 1333854"/>
                <a:gd name="connsiteY3" fmla="*/ 1333854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0" y="746184"/>
                  </a:moveTo>
                  <a:lnTo>
                    <a:pt x="746185" y="0"/>
                  </a:lnTo>
                  <a:lnTo>
                    <a:pt x="1333854" y="587669"/>
                  </a:lnTo>
                  <a:lnTo>
                    <a:pt x="587671" y="133385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16DED7A9-B188-9795-42E9-DEAC60C79D18}"/>
                </a:ext>
              </a:extLst>
            </p:cNvPr>
            <p:cNvSpPr/>
            <p:nvPr/>
          </p:nvSpPr>
          <p:spPr>
            <a:xfrm rot="5400000">
              <a:off x="6471820" y="1630499"/>
              <a:ext cx="1333854" cy="1333854"/>
            </a:xfrm>
            <a:custGeom>
              <a:avLst/>
              <a:gdLst>
                <a:gd name="connsiteX0" fmla="*/ 0 w 1333854"/>
                <a:gd name="connsiteY0" fmla="*/ 746185 h 1333854"/>
                <a:gd name="connsiteX1" fmla="*/ 746183 w 1333854"/>
                <a:gd name="connsiteY1" fmla="*/ 0 h 1333854"/>
                <a:gd name="connsiteX2" fmla="*/ 1333854 w 1333854"/>
                <a:gd name="connsiteY2" fmla="*/ 587671 h 1333854"/>
                <a:gd name="connsiteX3" fmla="*/ 587670 w 1333854"/>
                <a:gd name="connsiteY3" fmla="*/ 1333854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0" y="746185"/>
                  </a:moveTo>
                  <a:lnTo>
                    <a:pt x="746183" y="0"/>
                  </a:lnTo>
                  <a:lnTo>
                    <a:pt x="1333854" y="587671"/>
                  </a:lnTo>
                  <a:lnTo>
                    <a:pt x="587670" y="1333854"/>
                  </a:ln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40" name="グループ化 39">
            <a:extLst>
              <a:ext uri="{FF2B5EF4-FFF2-40B4-BE49-F238E27FC236}">
                <a16:creationId xmlns:a16="http://schemas.microsoft.com/office/drawing/2014/main" id="{F6C85590-5805-989C-0851-E09E563B12C8}"/>
              </a:ext>
            </a:extLst>
          </p:cNvPr>
          <p:cNvGrpSpPr/>
          <p:nvPr/>
        </p:nvGrpSpPr>
        <p:grpSpPr>
          <a:xfrm>
            <a:off x="796624" y="3823278"/>
            <a:ext cx="2378376" cy="2574924"/>
            <a:chOff x="297428" y="3863493"/>
            <a:chExt cx="2737174" cy="2963375"/>
          </a:xfrm>
          <a:solidFill>
            <a:srgbClr val="FF0000"/>
          </a:solidFill>
        </p:grpSpPr>
        <p:sp>
          <p:nvSpPr>
            <p:cNvPr id="41" name="フリーフォーム: 図形 40">
              <a:extLst>
                <a:ext uri="{FF2B5EF4-FFF2-40B4-BE49-F238E27FC236}">
                  <a16:creationId xmlns:a16="http://schemas.microsoft.com/office/drawing/2014/main" id="{5C7C8791-DD01-EBFD-0A3E-EC889178E2C8}"/>
                </a:ext>
              </a:extLst>
            </p:cNvPr>
            <p:cNvSpPr/>
            <p:nvPr/>
          </p:nvSpPr>
          <p:spPr>
            <a:xfrm>
              <a:off x="1077163" y="3863493"/>
              <a:ext cx="1151638" cy="1177706"/>
            </a:xfrm>
            <a:custGeom>
              <a:avLst/>
              <a:gdLst>
                <a:gd name="connsiteX0" fmla="*/ 588852 w 1151638"/>
                <a:gd name="connsiteY0" fmla="*/ 0 h 1177706"/>
                <a:gd name="connsiteX1" fmla="*/ 857434 w 1151638"/>
                <a:gd name="connsiteY1" fmla="*/ 111251 h 1177706"/>
                <a:gd name="connsiteX2" fmla="*/ 1066455 w 1151638"/>
                <a:gd name="connsiteY2" fmla="*/ 320272 h 1177706"/>
                <a:gd name="connsiteX3" fmla="*/ 1149892 w 1151638"/>
                <a:gd name="connsiteY3" fmla="*/ 445922 h 1177706"/>
                <a:gd name="connsiteX4" fmla="*/ 1151638 w 1151638"/>
                <a:gd name="connsiteY4" fmla="*/ 451812 h 1177706"/>
                <a:gd name="connsiteX5" fmla="*/ 1118991 w 1151638"/>
                <a:gd name="connsiteY5" fmla="*/ 459646 h 1177706"/>
                <a:gd name="connsiteX6" fmla="*/ 859767 w 1151638"/>
                <a:gd name="connsiteY6" fmla="*/ 737635 h 1177706"/>
                <a:gd name="connsiteX7" fmla="*/ 778245 w 1151638"/>
                <a:gd name="connsiteY7" fmla="*/ 1041880 h 1177706"/>
                <a:gd name="connsiteX8" fmla="*/ 765076 w 1151638"/>
                <a:gd name="connsiteY8" fmla="*/ 1122796 h 1177706"/>
                <a:gd name="connsiteX9" fmla="*/ 765444 w 1151638"/>
                <a:gd name="connsiteY9" fmla="*/ 1132181 h 1177706"/>
                <a:gd name="connsiteX10" fmla="*/ 731783 w 1151638"/>
                <a:gd name="connsiteY10" fmla="*/ 1149894 h 1177706"/>
                <a:gd name="connsiteX11" fmla="*/ 320271 w 1151638"/>
                <a:gd name="connsiteY11" fmla="*/ 1066456 h 1177706"/>
                <a:gd name="connsiteX12" fmla="*/ 111250 w 1151638"/>
                <a:gd name="connsiteY12" fmla="*/ 857435 h 1177706"/>
                <a:gd name="connsiteX13" fmla="*/ 111250 w 1151638"/>
                <a:gd name="connsiteY13" fmla="*/ 320272 h 1177706"/>
                <a:gd name="connsiteX14" fmla="*/ 320271 w 1151638"/>
                <a:gd name="connsiteY14" fmla="*/ 111251 h 1177706"/>
                <a:gd name="connsiteX15" fmla="*/ 588852 w 1151638"/>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8" h="1177706">
                  <a:moveTo>
                    <a:pt x="588852" y="0"/>
                  </a:moveTo>
                  <a:cubicBezTo>
                    <a:pt x="686060" y="0"/>
                    <a:pt x="783267" y="37084"/>
                    <a:pt x="857434" y="111251"/>
                  </a:cubicBezTo>
                  <a:lnTo>
                    <a:pt x="1066455" y="320272"/>
                  </a:lnTo>
                  <a:cubicBezTo>
                    <a:pt x="1103538" y="357355"/>
                    <a:pt x="1131350" y="400199"/>
                    <a:pt x="1149892" y="445922"/>
                  </a:cubicBezTo>
                  <a:lnTo>
                    <a:pt x="1151638" y="451812"/>
                  </a:lnTo>
                  <a:lnTo>
                    <a:pt x="1118991" y="459646"/>
                  </a:lnTo>
                  <a:cubicBezTo>
                    <a:pt x="996176" y="502036"/>
                    <a:pt x="895925" y="602691"/>
                    <a:pt x="859767" y="737635"/>
                  </a:cubicBezTo>
                  <a:lnTo>
                    <a:pt x="778245" y="1041880"/>
                  </a:lnTo>
                  <a:cubicBezTo>
                    <a:pt x="771013" y="1068869"/>
                    <a:pt x="766688" y="1095952"/>
                    <a:pt x="765076" y="1122796"/>
                  </a:cubicBezTo>
                  <a:lnTo>
                    <a:pt x="765444" y="1132181"/>
                  </a:lnTo>
                  <a:lnTo>
                    <a:pt x="731783" y="1149894"/>
                  </a:lnTo>
                  <a:cubicBezTo>
                    <a:pt x="594612" y="1205519"/>
                    <a:pt x="431521" y="1177707"/>
                    <a:pt x="320271" y="1066456"/>
                  </a:cubicBezTo>
                  <a:lnTo>
                    <a:pt x="111250" y="857435"/>
                  </a:lnTo>
                  <a:cubicBezTo>
                    <a:pt x="-37084" y="709102"/>
                    <a:pt x="-37084" y="468605"/>
                    <a:pt x="111250" y="320272"/>
                  </a:cubicBezTo>
                  <a:lnTo>
                    <a:pt x="320271" y="111251"/>
                  </a:lnTo>
                  <a:cubicBezTo>
                    <a:pt x="394437" y="37084"/>
                    <a:pt x="491645" y="0"/>
                    <a:pt x="58885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2" name="フリーフォーム: 図形 41">
              <a:extLst>
                <a:ext uri="{FF2B5EF4-FFF2-40B4-BE49-F238E27FC236}">
                  <a16:creationId xmlns:a16="http://schemas.microsoft.com/office/drawing/2014/main" id="{59AD8878-B436-E36F-B1E9-1DC65DADEA14}"/>
                </a:ext>
              </a:extLst>
            </p:cNvPr>
            <p:cNvSpPr/>
            <p:nvPr/>
          </p:nvSpPr>
          <p:spPr>
            <a:xfrm>
              <a:off x="1103231" y="5649162"/>
              <a:ext cx="1151637" cy="1177706"/>
            </a:xfrm>
            <a:custGeom>
              <a:avLst/>
              <a:gdLst>
                <a:gd name="connsiteX0" fmla="*/ 562785 w 1151637"/>
                <a:gd name="connsiteY0" fmla="*/ 0 h 1177706"/>
                <a:gd name="connsiteX1" fmla="*/ 831367 w 1151637"/>
                <a:gd name="connsiteY1" fmla="*/ 111251 h 1177706"/>
                <a:gd name="connsiteX2" fmla="*/ 1040388 w 1151637"/>
                <a:gd name="connsiteY2" fmla="*/ 320272 h 1177706"/>
                <a:gd name="connsiteX3" fmla="*/ 1040388 w 1151637"/>
                <a:gd name="connsiteY3" fmla="*/ 857435 h 1177706"/>
                <a:gd name="connsiteX4" fmla="*/ 831367 w 1151637"/>
                <a:gd name="connsiteY4" fmla="*/ 1066456 h 1177706"/>
                <a:gd name="connsiteX5" fmla="*/ 294204 w 1151637"/>
                <a:gd name="connsiteY5" fmla="*/ 1066456 h 1177706"/>
                <a:gd name="connsiteX6" fmla="*/ 85183 w 1151637"/>
                <a:gd name="connsiteY6" fmla="*/ 857435 h 1177706"/>
                <a:gd name="connsiteX7" fmla="*/ 1745 w 1151637"/>
                <a:gd name="connsiteY7" fmla="*/ 731785 h 1177706"/>
                <a:gd name="connsiteX8" fmla="*/ 0 w 1151637"/>
                <a:gd name="connsiteY8" fmla="*/ 725894 h 1177706"/>
                <a:gd name="connsiteX9" fmla="*/ 32645 w 1151637"/>
                <a:gd name="connsiteY9" fmla="*/ 718061 h 1177706"/>
                <a:gd name="connsiteX10" fmla="*/ 291869 w 1151637"/>
                <a:gd name="connsiteY10" fmla="*/ 440072 h 1177706"/>
                <a:gd name="connsiteX11" fmla="*/ 373392 w 1151637"/>
                <a:gd name="connsiteY11" fmla="*/ 135827 h 1177706"/>
                <a:gd name="connsiteX12" fmla="*/ 386560 w 1151637"/>
                <a:gd name="connsiteY12" fmla="*/ 54911 h 1177706"/>
                <a:gd name="connsiteX13" fmla="*/ 386192 w 1151637"/>
                <a:gd name="connsiteY13" fmla="*/ 45527 h 1177706"/>
                <a:gd name="connsiteX14" fmla="*/ 419854 w 1151637"/>
                <a:gd name="connsiteY14" fmla="*/ 27813 h 1177706"/>
                <a:gd name="connsiteX15" fmla="*/ 562785 w 1151637"/>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7" h="1177706">
                  <a:moveTo>
                    <a:pt x="562785" y="0"/>
                  </a:moveTo>
                  <a:cubicBezTo>
                    <a:pt x="659993" y="0"/>
                    <a:pt x="757200" y="37084"/>
                    <a:pt x="831367" y="111251"/>
                  </a:cubicBezTo>
                  <a:lnTo>
                    <a:pt x="1040388" y="320272"/>
                  </a:lnTo>
                  <a:cubicBezTo>
                    <a:pt x="1188721" y="468605"/>
                    <a:pt x="1188721" y="709102"/>
                    <a:pt x="1040388" y="857435"/>
                  </a:cubicBezTo>
                  <a:lnTo>
                    <a:pt x="831367" y="1066456"/>
                  </a:lnTo>
                  <a:cubicBezTo>
                    <a:pt x="683033" y="1214790"/>
                    <a:pt x="442537" y="1214790"/>
                    <a:pt x="294204" y="1066456"/>
                  </a:cubicBezTo>
                  <a:lnTo>
                    <a:pt x="85183" y="857435"/>
                  </a:lnTo>
                  <a:cubicBezTo>
                    <a:pt x="48099" y="820352"/>
                    <a:pt x="20287" y="777508"/>
                    <a:pt x="1745" y="731785"/>
                  </a:cubicBezTo>
                  <a:lnTo>
                    <a:pt x="0" y="725894"/>
                  </a:lnTo>
                  <a:lnTo>
                    <a:pt x="32645" y="718061"/>
                  </a:lnTo>
                  <a:cubicBezTo>
                    <a:pt x="155461" y="675671"/>
                    <a:pt x="255711" y="575016"/>
                    <a:pt x="291869" y="440072"/>
                  </a:cubicBezTo>
                  <a:lnTo>
                    <a:pt x="373392" y="135827"/>
                  </a:lnTo>
                  <a:cubicBezTo>
                    <a:pt x="380623" y="108838"/>
                    <a:pt x="384949" y="81755"/>
                    <a:pt x="386560" y="54911"/>
                  </a:cubicBezTo>
                  <a:lnTo>
                    <a:pt x="386192" y="45527"/>
                  </a:lnTo>
                  <a:lnTo>
                    <a:pt x="419854" y="27813"/>
                  </a:lnTo>
                  <a:cubicBezTo>
                    <a:pt x="465578" y="9271"/>
                    <a:pt x="514182" y="0"/>
                    <a:pt x="562785" y="0"/>
                  </a:cubicBez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3" name="フリーフォーム: 図形 42">
              <a:extLst>
                <a:ext uri="{FF2B5EF4-FFF2-40B4-BE49-F238E27FC236}">
                  <a16:creationId xmlns:a16="http://schemas.microsoft.com/office/drawing/2014/main" id="{8A9D6F29-ACF6-36CC-FF36-5D187D3E871F}"/>
                </a:ext>
              </a:extLst>
            </p:cNvPr>
            <p:cNvSpPr/>
            <p:nvPr/>
          </p:nvSpPr>
          <p:spPr>
            <a:xfrm rot="3600000">
              <a:off x="1856896" y="4298623"/>
              <a:ext cx="1151638" cy="1177706"/>
            </a:xfrm>
            <a:custGeom>
              <a:avLst/>
              <a:gdLst>
                <a:gd name="connsiteX0" fmla="*/ 62578 w 1151638"/>
                <a:gd name="connsiteY0" fmla="*/ 379857 h 1177706"/>
                <a:gd name="connsiteX1" fmla="*/ 111250 w 1151638"/>
                <a:gd name="connsiteY1" fmla="*/ 320272 h 1177706"/>
                <a:gd name="connsiteX2" fmla="*/ 320271 w 1151638"/>
                <a:gd name="connsiteY2" fmla="*/ 111250 h 1177706"/>
                <a:gd name="connsiteX3" fmla="*/ 588852 w 1151638"/>
                <a:gd name="connsiteY3" fmla="*/ 0 h 1177706"/>
                <a:gd name="connsiteX4" fmla="*/ 857433 w 1151638"/>
                <a:gd name="connsiteY4" fmla="*/ 111250 h 1177706"/>
                <a:gd name="connsiteX5" fmla="*/ 1066454 w 1151638"/>
                <a:gd name="connsiteY5" fmla="*/ 320272 h 1177706"/>
                <a:gd name="connsiteX6" fmla="*/ 1149892 w 1151638"/>
                <a:gd name="connsiteY6" fmla="*/ 445922 h 1177706"/>
                <a:gd name="connsiteX7" fmla="*/ 1151638 w 1151638"/>
                <a:gd name="connsiteY7" fmla="*/ 451813 h 1177706"/>
                <a:gd name="connsiteX8" fmla="*/ 1118992 w 1151638"/>
                <a:gd name="connsiteY8" fmla="*/ 459646 h 1177706"/>
                <a:gd name="connsiteX9" fmla="*/ 859768 w 1151638"/>
                <a:gd name="connsiteY9" fmla="*/ 737635 h 1177706"/>
                <a:gd name="connsiteX10" fmla="*/ 778246 w 1151638"/>
                <a:gd name="connsiteY10" fmla="*/ 1041881 h 1177706"/>
                <a:gd name="connsiteX11" fmla="*/ 765077 w 1151638"/>
                <a:gd name="connsiteY11" fmla="*/ 1122797 h 1177706"/>
                <a:gd name="connsiteX12" fmla="*/ 765445 w 1151638"/>
                <a:gd name="connsiteY12" fmla="*/ 1132180 h 1177706"/>
                <a:gd name="connsiteX13" fmla="*/ 731783 w 1151638"/>
                <a:gd name="connsiteY13" fmla="*/ 1149894 h 1177706"/>
                <a:gd name="connsiteX14" fmla="*/ 320271 w 1151638"/>
                <a:gd name="connsiteY14" fmla="*/ 1066456 h 1177706"/>
                <a:gd name="connsiteX15" fmla="*/ 111249 w 1151638"/>
                <a:gd name="connsiteY15" fmla="*/ 857435 h 1177706"/>
                <a:gd name="connsiteX16" fmla="*/ 62578 w 1151638"/>
                <a:gd name="connsiteY16" fmla="*/ 379857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62578" y="379857"/>
                  </a:moveTo>
                  <a:cubicBezTo>
                    <a:pt x="76484" y="358795"/>
                    <a:pt x="92708" y="338814"/>
                    <a:pt x="111250" y="320272"/>
                  </a:cubicBezTo>
                  <a:lnTo>
                    <a:pt x="320271" y="111250"/>
                  </a:lnTo>
                  <a:cubicBezTo>
                    <a:pt x="394437" y="37084"/>
                    <a:pt x="491645" y="0"/>
                    <a:pt x="588852" y="0"/>
                  </a:cubicBezTo>
                  <a:cubicBezTo>
                    <a:pt x="686060" y="0"/>
                    <a:pt x="783267" y="37084"/>
                    <a:pt x="857433" y="111250"/>
                  </a:cubicBezTo>
                  <a:lnTo>
                    <a:pt x="1066454" y="320272"/>
                  </a:lnTo>
                  <a:cubicBezTo>
                    <a:pt x="1103538" y="357355"/>
                    <a:pt x="1131350" y="400198"/>
                    <a:pt x="1149892" y="445922"/>
                  </a:cubicBezTo>
                  <a:lnTo>
                    <a:pt x="1151638" y="451813"/>
                  </a:lnTo>
                  <a:lnTo>
                    <a:pt x="1118992" y="459646"/>
                  </a:lnTo>
                  <a:cubicBezTo>
                    <a:pt x="996176" y="502036"/>
                    <a:pt x="895926" y="602691"/>
                    <a:pt x="859768" y="737635"/>
                  </a:cubicBezTo>
                  <a:lnTo>
                    <a:pt x="778246" y="1041881"/>
                  </a:lnTo>
                  <a:cubicBezTo>
                    <a:pt x="771014" y="1068869"/>
                    <a:pt x="766689" y="1095952"/>
                    <a:pt x="765077" y="1122797"/>
                  </a:cubicBezTo>
                  <a:lnTo>
                    <a:pt x="765445" y="1132180"/>
                  </a:lnTo>
                  <a:lnTo>
                    <a:pt x="731783" y="1149894"/>
                  </a:lnTo>
                  <a:cubicBezTo>
                    <a:pt x="594612" y="1205519"/>
                    <a:pt x="431521" y="1177707"/>
                    <a:pt x="320271" y="1066456"/>
                  </a:cubicBezTo>
                  <a:lnTo>
                    <a:pt x="111249" y="857435"/>
                  </a:lnTo>
                  <a:cubicBezTo>
                    <a:pt x="-18542" y="727643"/>
                    <a:pt x="-34766" y="527289"/>
                    <a:pt x="62578" y="379857"/>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4" name="フリーフォーム: 図形 43">
              <a:extLst>
                <a:ext uri="{FF2B5EF4-FFF2-40B4-BE49-F238E27FC236}">
                  <a16:creationId xmlns:a16="http://schemas.microsoft.com/office/drawing/2014/main" id="{14319024-5BBF-D50B-59D6-B8C6F2A25EBB}"/>
                </a:ext>
              </a:extLst>
            </p:cNvPr>
            <p:cNvSpPr/>
            <p:nvPr/>
          </p:nvSpPr>
          <p:spPr>
            <a:xfrm rot="3600000">
              <a:off x="323495" y="5214032"/>
              <a:ext cx="1151638" cy="1177706"/>
            </a:xfrm>
            <a:custGeom>
              <a:avLst/>
              <a:gdLst>
                <a:gd name="connsiteX0" fmla="*/ 386193 w 1151638"/>
                <a:gd name="connsiteY0" fmla="*/ 45527 h 1177706"/>
                <a:gd name="connsiteX1" fmla="*/ 419855 w 1151638"/>
                <a:gd name="connsiteY1" fmla="*/ 27813 h 1177706"/>
                <a:gd name="connsiteX2" fmla="*/ 562786 w 1151638"/>
                <a:gd name="connsiteY2" fmla="*/ 0 h 1177706"/>
                <a:gd name="connsiteX3" fmla="*/ 831367 w 1151638"/>
                <a:gd name="connsiteY3" fmla="*/ 111250 h 1177706"/>
                <a:gd name="connsiteX4" fmla="*/ 1040388 w 1151638"/>
                <a:gd name="connsiteY4" fmla="*/ 320272 h 1177706"/>
                <a:gd name="connsiteX5" fmla="*/ 1040389 w 1151638"/>
                <a:gd name="connsiteY5" fmla="*/ 857435 h 1177706"/>
                <a:gd name="connsiteX6" fmla="*/ 831367 w 1151638"/>
                <a:gd name="connsiteY6" fmla="*/ 1066456 h 1177706"/>
                <a:gd name="connsiteX7" fmla="*/ 294205 w 1151638"/>
                <a:gd name="connsiteY7" fmla="*/ 1066456 h 1177706"/>
                <a:gd name="connsiteX8" fmla="*/ 85183 w 1151638"/>
                <a:gd name="connsiteY8" fmla="*/ 857435 h 1177706"/>
                <a:gd name="connsiteX9" fmla="*/ 1746 w 1151638"/>
                <a:gd name="connsiteY9" fmla="*/ 731785 h 1177706"/>
                <a:gd name="connsiteX10" fmla="*/ 0 w 1151638"/>
                <a:gd name="connsiteY10" fmla="*/ 725894 h 1177706"/>
                <a:gd name="connsiteX11" fmla="*/ 32645 w 1151638"/>
                <a:gd name="connsiteY11" fmla="*/ 718061 h 1177706"/>
                <a:gd name="connsiteX12" fmla="*/ 291869 w 1151638"/>
                <a:gd name="connsiteY12" fmla="*/ 440071 h 1177706"/>
                <a:gd name="connsiteX13" fmla="*/ 373392 w 1151638"/>
                <a:gd name="connsiteY13" fmla="*/ 135826 h 1177706"/>
                <a:gd name="connsiteX14" fmla="*/ 386561 w 1151638"/>
                <a:gd name="connsiteY14" fmla="*/ 5491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1638" h="1177706">
                  <a:moveTo>
                    <a:pt x="386193" y="45527"/>
                  </a:moveTo>
                  <a:lnTo>
                    <a:pt x="419855" y="27813"/>
                  </a:lnTo>
                  <a:cubicBezTo>
                    <a:pt x="465579" y="9271"/>
                    <a:pt x="514182" y="0"/>
                    <a:pt x="562786" y="0"/>
                  </a:cubicBezTo>
                  <a:cubicBezTo>
                    <a:pt x="659994" y="0"/>
                    <a:pt x="757201" y="37084"/>
                    <a:pt x="831367" y="111250"/>
                  </a:cubicBezTo>
                  <a:lnTo>
                    <a:pt x="1040388" y="320272"/>
                  </a:lnTo>
                  <a:cubicBezTo>
                    <a:pt x="1188722" y="468605"/>
                    <a:pt x="1188722" y="709102"/>
                    <a:pt x="1040389" y="857435"/>
                  </a:cubicBezTo>
                  <a:lnTo>
                    <a:pt x="831367" y="1066456"/>
                  </a:lnTo>
                  <a:cubicBezTo>
                    <a:pt x="683034" y="1214790"/>
                    <a:pt x="442538" y="1214790"/>
                    <a:pt x="294205" y="1066456"/>
                  </a:cubicBezTo>
                  <a:lnTo>
                    <a:pt x="85183" y="857435"/>
                  </a:lnTo>
                  <a:cubicBezTo>
                    <a:pt x="48100" y="820352"/>
                    <a:pt x="20287" y="777508"/>
                    <a:pt x="1746" y="731785"/>
                  </a:cubicBezTo>
                  <a:lnTo>
                    <a:pt x="0" y="725894"/>
                  </a:lnTo>
                  <a:lnTo>
                    <a:pt x="32645" y="718061"/>
                  </a:lnTo>
                  <a:cubicBezTo>
                    <a:pt x="155461" y="675670"/>
                    <a:pt x="255711" y="575015"/>
                    <a:pt x="291869" y="440071"/>
                  </a:cubicBezTo>
                  <a:lnTo>
                    <a:pt x="373392" y="135826"/>
                  </a:lnTo>
                  <a:cubicBezTo>
                    <a:pt x="380624" y="108838"/>
                    <a:pt x="384949" y="81755"/>
                    <a:pt x="386561" y="5491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5" name="フリーフォーム: 図形 44">
              <a:extLst>
                <a:ext uri="{FF2B5EF4-FFF2-40B4-BE49-F238E27FC236}">
                  <a16:creationId xmlns:a16="http://schemas.microsoft.com/office/drawing/2014/main" id="{8AD4E504-809F-C24F-6BC7-60721EBD105A}"/>
                </a:ext>
              </a:extLst>
            </p:cNvPr>
            <p:cNvSpPr/>
            <p:nvPr/>
          </p:nvSpPr>
          <p:spPr>
            <a:xfrm rot="7200000">
              <a:off x="1869930" y="5191458"/>
              <a:ext cx="1151637" cy="1177706"/>
            </a:xfrm>
            <a:custGeom>
              <a:avLst/>
              <a:gdLst>
                <a:gd name="connsiteX0" fmla="*/ 62578 w 1151637"/>
                <a:gd name="connsiteY0" fmla="*/ 797850 h 1177706"/>
                <a:gd name="connsiteX1" fmla="*/ 111250 w 1151637"/>
                <a:gd name="connsiteY1" fmla="*/ 320272 h 1177706"/>
                <a:gd name="connsiteX2" fmla="*/ 320271 w 1151637"/>
                <a:gd name="connsiteY2" fmla="*/ 111251 h 1177706"/>
                <a:gd name="connsiteX3" fmla="*/ 588852 w 1151637"/>
                <a:gd name="connsiteY3" fmla="*/ 0 h 1177706"/>
                <a:gd name="connsiteX4" fmla="*/ 857433 w 1151637"/>
                <a:gd name="connsiteY4" fmla="*/ 111250 h 1177706"/>
                <a:gd name="connsiteX5" fmla="*/ 1066454 w 1151637"/>
                <a:gd name="connsiteY5" fmla="*/ 320272 h 1177706"/>
                <a:gd name="connsiteX6" fmla="*/ 1149892 w 1151637"/>
                <a:gd name="connsiteY6" fmla="*/ 445922 h 1177706"/>
                <a:gd name="connsiteX7" fmla="*/ 1151637 w 1151637"/>
                <a:gd name="connsiteY7" fmla="*/ 451812 h 1177706"/>
                <a:gd name="connsiteX8" fmla="*/ 1118992 w 1151637"/>
                <a:gd name="connsiteY8" fmla="*/ 459645 h 1177706"/>
                <a:gd name="connsiteX9" fmla="*/ 859768 w 1151637"/>
                <a:gd name="connsiteY9" fmla="*/ 737634 h 1177706"/>
                <a:gd name="connsiteX10" fmla="*/ 778246 w 1151637"/>
                <a:gd name="connsiteY10" fmla="*/ 1041879 h 1177706"/>
                <a:gd name="connsiteX11" fmla="*/ 765076 w 1151637"/>
                <a:gd name="connsiteY11" fmla="*/ 1122796 h 1177706"/>
                <a:gd name="connsiteX12" fmla="*/ 765444 w 1151637"/>
                <a:gd name="connsiteY12" fmla="*/ 1132180 h 1177706"/>
                <a:gd name="connsiteX13" fmla="*/ 731783 w 1151637"/>
                <a:gd name="connsiteY13" fmla="*/ 1149894 h 1177706"/>
                <a:gd name="connsiteX14" fmla="*/ 320270 w 1151637"/>
                <a:gd name="connsiteY14" fmla="*/ 1066456 h 1177706"/>
                <a:gd name="connsiteX15" fmla="*/ 111249 w 1151637"/>
                <a:gd name="connsiteY15" fmla="*/ 857435 h 1177706"/>
                <a:gd name="connsiteX16" fmla="*/ 62578 w 1151637"/>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7" h="1177706">
                  <a:moveTo>
                    <a:pt x="62578" y="797850"/>
                  </a:moveTo>
                  <a:cubicBezTo>
                    <a:pt x="-34766" y="650418"/>
                    <a:pt x="-18542" y="450064"/>
                    <a:pt x="111250" y="320272"/>
                  </a:cubicBezTo>
                  <a:lnTo>
                    <a:pt x="320271" y="111251"/>
                  </a:lnTo>
                  <a:cubicBezTo>
                    <a:pt x="394437" y="37084"/>
                    <a:pt x="491645" y="0"/>
                    <a:pt x="588852" y="0"/>
                  </a:cubicBezTo>
                  <a:cubicBezTo>
                    <a:pt x="686060" y="0"/>
                    <a:pt x="783267" y="37084"/>
                    <a:pt x="857433" y="111250"/>
                  </a:cubicBezTo>
                  <a:lnTo>
                    <a:pt x="1066454" y="320272"/>
                  </a:lnTo>
                  <a:cubicBezTo>
                    <a:pt x="1103538" y="357355"/>
                    <a:pt x="1131350" y="400199"/>
                    <a:pt x="1149892" y="445922"/>
                  </a:cubicBezTo>
                  <a:lnTo>
                    <a:pt x="1151637" y="451812"/>
                  </a:lnTo>
                  <a:lnTo>
                    <a:pt x="1118992" y="459645"/>
                  </a:lnTo>
                  <a:cubicBezTo>
                    <a:pt x="996176" y="502035"/>
                    <a:pt x="895926" y="602691"/>
                    <a:pt x="859768" y="737634"/>
                  </a:cubicBezTo>
                  <a:lnTo>
                    <a:pt x="778246" y="1041879"/>
                  </a:lnTo>
                  <a:cubicBezTo>
                    <a:pt x="771014" y="1068868"/>
                    <a:pt x="766688" y="1095951"/>
                    <a:pt x="765076" y="1122796"/>
                  </a:cubicBezTo>
                  <a:lnTo>
                    <a:pt x="765444" y="1132180"/>
                  </a:lnTo>
                  <a:lnTo>
                    <a:pt x="731783" y="1149894"/>
                  </a:lnTo>
                  <a:cubicBezTo>
                    <a:pt x="594612" y="1205519"/>
                    <a:pt x="431520" y="1177706"/>
                    <a:pt x="320270" y="1066456"/>
                  </a:cubicBezTo>
                  <a:lnTo>
                    <a:pt x="111249" y="857435"/>
                  </a:lnTo>
                  <a:cubicBezTo>
                    <a:pt x="92708" y="838893"/>
                    <a:pt x="76484" y="818912"/>
                    <a:pt x="62578" y="797850"/>
                  </a:cubicBez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6" name="フリーフォーム: 図形 45">
              <a:extLst>
                <a:ext uri="{FF2B5EF4-FFF2-40B4-BE49-F238E27FC236}">
                  <a16:creationId xmlns:a16="http://schemas.microsoft.com/office/drawing/2014/main" id="{AFE08DD3-46F6-7418-364A-A7E1DC9C7E9E}"/>
                </a:ext>
              </a:extLst>
            </p:cNvPr>
            <p:cNvSpPr/>
            <p:nvPr/>
          </p:nvSpPr>
          <p:spPr>
            <a:xfrm rot="7200000">
              <a:off x="310462" y="4321197"/>
              <a:ext cx="1151638" cy="1177706"/>
            </a:xfrm>
            <a:custGeom>
              <a:avLst/>
              <a:gdLst>
                <a:gd name="connsiteX0" fmla="*/ 36512 w 1151638"/>
                <a:gd name="connsiteY0" fmla="*/ 797850 h 1177706"/>
                <a:gd name="connsiteX1" fmla="*/ 1746 w 1151638"/>
                <a:gd name="connsiteY1" fmla="*/ 731784 h 1177706"/>
                <a:gd name="connsiteX2" fmla="*/ 0 w 1151638"/>
                <a:gd name="connsiteY2" fmla="*/ 725894 h 1177706"/>
                <a:gd name="connsiteX3" fmla="*/ 32647 w 1151638"/>
                <a:gd name="connsiteY3" fmla="*/ 718060 h 1177706"/>
                <a:gd name="connsiteX4" fmla="*/ 291871 w 1151638"/>
                <a:gd name="connsiteY4" fmla="*/ 440071 h 1177706"/>
                <a:gd name="connsiteX5" fmla="*/ 373393 w 1151638"/>
                <a:gd name="connsiteY5" fmla="*/ 135826 h 1177706"/>
                <a:gd name="connsiteX6" fmla="*/ 386562 w 1151638"/>
                <a:gd name="connsiteY6" fmla="*/ 54910 h 1177706"/>
                <a:gd name="connsiteX7" fmla="*/ 386194 w 1151638"/>
                <a:gd name="connsiteY7" fmla="*/ 45526 h 1177706"/>
                <a:gd name="connsiteX8" fmla="*/ 419855 w 1151638"/>
                <a:gd name="connsiteY8" fmla="*/ 27813 h 1177706"/>
                <a:gd name="connsiteX9" fmla="*/ 562786 w 1151638"/>
                <a:gd name="connsiteY9" fmla="*/ 0 h 1177706"/>
                <a:gd name="connsiteX10" fmla="*/ 831367 w 1151638"/>
                <a:gd name="connsiteY10" fmla="*/ 111251 h 1177706"/>
                <a:gd name="connsiteX11" fmla="*/ 1040388 w 1151638"/>
                <a:gd name="connsiteY11" fmla="*/ 320272 h 1177706"/>
                <a:gd name="connsiteX12" fmla="*/ 1040388 w 1151638"/>
                <a:gd name="connsiteY12" fmla="*/ 857435 h 1177706"/>
                <a:gd name="connsiteX13" fmla="*/ 831368 w 1151638"/>
                <a:gd name="connsiteY13" fmla="*/ 1066456 h 1177706"/>
                <a:gd name="connsiteX14" fmla="*/ 294205 w 1151638"/>
                <a:gd name="connsiteY14" fmla="*/ 1066456 h 1177706"/>
                <a:gd name="connsiteX15" fmla="*/ 85183 w 1151638"/>
                <a:gd name="connsiteY15" fmla="*/ 857435 h 1177706"/>
                <a:gd name="connsiteX16" fmla="*/ 36512 w 1151638"/>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36512" y="797850"/>
                  </a:moveTo>
                  <a:cubicBezTo>
                    <a:pt x="22606" y="776788"/>
                    <a:pt x="11017" y="754646"/>
                    <a:pt x="1746" y="731784"/>
                  </a:cubicBezTo>
                  <a:lnTo>
                    <a:pt x="0" y="725894"/>
                  </a:lnTo>
                  <a:lnTo>
                    <a:pt x="32647" y="718060"/>
                  </a:lnTo>
                  <a:cubicBezTo>
                    <a:pt x="155462" y="675670"/>
                    <a:pt x="255713" y="575015"/>
                    <a:pt x="291871" y="440071"/>
                  </a:cubicBezTo>
                  <a:lnTo>
                    <a:pt x="373393" y="135826"/>
                  </a:lnTo>
                  <a:cubicBezTo>
                    <a:pt x="380625" y="108837"/>
                    <a:pt x="384950" y="81755"/>
                    <a:pt x="386562" y="54910"/>
                  </a:cubicBezTo>
                  <a:lnTo>
                    <a:pt x="386194" y="45526"/>
                  </a:lnTo>
                  <a:lnTo>
                    <a:pt x="419855" y="27813"/>
                  </a:lnTo>
                  <a:cubicBezTo>
                    <a:pt x="465579" y="9271"/>
                    <a:pt x="514182" y="0"/>
                    <a:pt x="562786" y="0"/>
                  </a:cubicBezTo>
                  <a:cubicBezTo>
                    <a:pt x="659994" y="0"/>
                    <a:pt x="757201" y="37084"/>
                    <a:pt x="831367" y="111251"/>
                  </a:cubicBezTo>
                  <a:lnTo>
                    <a:pt x="1040388" y="320272"/>
                  </a:lnTo>
                  <a:cubicBezTo>
                    <a:pt x="1188722" y="468605"/>
                    <a:pt x="1188722" y="709102"/>
                    <a:pt x="1040388" y="857435"/>
                  </a:cubicBezTo>
                  <a:lnTo>
                    <a:pt x="831368" y="1066456"/>
                  </a:lnTo>
                  <a:cubicBezTo>
                    <a:pt x="683034" y="1214790"/>
                    <a:pt x="442538" y="1214790"/>
                    <a:pt x="294205" y="1066456"/>
                  </a:cubicBezTo>
                  <a:lnTo>
                    <a:pt x="85183" y="857435"/>
                  </a:lnTo>
                  <a:cubicBezTo>
                    <a:pt x="66642" y="838893"/>
                    <a:pt x="50418" y="818912"/>
                    <a:pt x="36512" y="797850"/>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47" name="グループ化 46">
            <a:extLst>
              <a:ext uri="{FF2B5EF4-FFF2-40B4-BE49-F238E27FC236}">
                <a16:creationId xmlns:a16="http://schemas.microsoft.com/office/drawing/2014/main" id="{AD0468B5-25AE-5021-FF4F-B8C616028CBD}"/>
              </a:ext>
            </a:extLst>
          </p:cNvPr>
          <p:cNvGrpSpPr/>
          <p:nvPr/>
        </p:nvGrpSpPr>
        <p:grpSpPr>
          <a:xfrm>
            <a:off x="3692276" y="3802072"/>
            <a:ext cx="2506569" cy="2646476"/>
            <a:chOff x="3034996" y="3766305"/>
            <a:chExt cx="3005771" cy="3173542"/>
          </a:xfrm>
          <a:solidFill>
            <a:srgbClr val="FF0000"/>
          </a:solidFill>
        </p:grpSpPr>
        <p:sp>
          <p:nvSpPr>
            <p:cNvPr id="48" name="フリーフォーム: 図形 47">
              <a:extLst>
                <a:ext uri="{FF2B5EF4-FFF2-40B4-BE49-F238E27FC236}">
                  <a16:creationId xmlns:a16="http://schemas.microsoft.com/office/drawing/2014/main" id="{50BE383A-AE1D-0F63-0EF1-6E3BB7C23F55}"/>
                </a:ext>
              </a:extLst>
            </p:cNvPr>
            <p:cNvSpPr/>
            <p:nvPr/>
          </p:nvSpPr>
          <p:spPr>
            <a:xfrm>
              <a:off x="3843946" y="3766305"/>
              <a:ext cx="1244944" cy="1387873"/>
            </a:xfrm>
            <a:custGeom>
              <a:avLst/>
              <a:gdLst>
                <a:gd name="connsiteX0" fmla="*/ 693936 w 1244944"/>
                <a:gd name="connsiteY0" fmla="*/ 0 h 1387873"/>
                <a:gd name="connsiteX1" fmla="*/ 783127 w 1244944"/>
                <a:gd name="connsiteY1" fmla="*/ 36944 h 1387873"/>
                <a:gd name="connsiteX2" fmla="*/ 1244944 w 1244944"/>
                <a:gd name="connsiteY2" fmla="*/ 498761 h 1387873"/>
                <a:gd name="connsiteX3" fmla="*/ 1199428 w 1244944"/>
                <a:gd name="connsiteY3" fmla="*/ 486565 h 1387873"/>
                <a:gd name="connsiteX4" fmla="*/ 1034817 w 1244944"/>
                <a:gd name="connsiteY4" fmla="*/ 581603 h 1387873"/>
                <a:gd name="connsiteX5" fmla="*/ 845349 w 1244944"/>
                <a:gd name="connsiteY5" fmla="*/ 1288708 h 1387873"/>
                <a:gd name="connsiteX6" fmla="*/ 783127 w 1244944"/>
                <a:gd name="connsiteY6" fmla="*/ 1350930 h 1387873"/>
                <a:gd name="connsiteX7" fmla="*/ 604745 w 1244944"/>
                <a:gd name="connsiteY7" fmla="*/ 1350930 h 1387873"/>
                <a:gd name="connsiteX8" fmla="*/ 36944 w 1244944"/>
                <a:gd name="connsiteY8" fmla="*/ 783128 h 1387873"/>
                <a:gd name="connsiteX9" fmla="*/ 36944 w 1244944"/>
                <a:gd name="connsiteY9" fmla="*/ 604746 h 1387873"/>
                <a:gd name="connsiteX10" fmla="*/ 604745 w 1244944"/>
                <a:gd name="connsiteY10" fmla="*/ 36944 h 1387873"/>
                <a:gd name="connsiteX11" fmla="*/ 693936 w 1244944"/>
                <a:gd name="connsiteY11" fmla="*/ 0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4944" h="1387873">
                  <a:moveTo>
                    <a:pt x="693936" y="0"/>
                  </a:moveTo>
                  <a:cubicBezTo>
                    <a:pt x="726217" y="0"/>
                    <a:pt x="758498" y="12315"/>
                    <a:pt x="783127" y="36944"/>
                  </a:cubicBezTo>
                  <a:lnTo>
                    <a:pt x="1244944" y="498761"/>
                  </a:lnTo>
                  <a:lnTo>
                    <a:pt x="1199428" y="486565"/>
                  </a:lnTo>
                  <a:cubicBezTo>
                    <a:pt x="1127728" y="467353"/>
                    <a:pt x="1054029" y="509903"/>
                    <a:pt x="1034817" y="581603"/>
                  </a:cubicBezTo>
                  <a:lnTo>
                    <a:pt x="845349" y="1288708"/>
                  </a:lnTo>
                  <a:lnTo>
                    <a:pt x="783127" y="1350930"/>
                  </a:lnTo>
                  <a:cubicBezTo>
                    <a:pt x="733869" y="1400188"/>
                    <a:pt x="654004" y="1400188"/>
                    <a:pt x="604745" y="1350930"/>
                  </a:cubicBezTo>
                  <a:lnTo>
                    <a:pt x="36944" y="783128"/>
                  </a:lnTo>
                  <a:cubicBezTo>
                    <a:pt x="-12315" y="733870"/>
                    <a:pt x="-12315" y="654005"/>
                    <a:pt x="36944" y="604746"/>
                  </a:cubicBezTo>
                  <a:lnTo>
                    <a:pt x="604745" y="36944"/>
                  </a:lnTo>
                  <a:cubicBezTo>
                    <a:pt x="629375" y="12315"/>
                    <a:pt x="661656" y="0"/>
                    <a:pt x="6939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9" name="フリーフォーム: 図形 48">
              <a:extLst>
                <a:ext uri="{FF2B5EF4-FFF2-40B4-BE49-F238E27FC236}">
                  <a16:creationId xmlns:a16="http://schemas.microsoft.com/office/drawing/2014/main" id="{C2C4C830-65C4-5C8E-6228-A2C1CE00AB2A}"/>
                </a:ext>
              </a:extLst>
            </p:cNvPr>
            <p:cNvSpPr/>
            <p:nvPr/>
          </p:nvSpPr>
          <p:spPr>
            <a:xfrm>
              <a:off x="3986875" y="5551974"/>
              <a:ext cx="1244944" cy="1387873"/>
            </a:xfrm>
            <a:custGeom>
              <a:avLst/>
              <a:gdLst>
                <a:gd name="connsiteX0" fmla="*/ 551007 w 1244944"/>
                <a:gd name="connsiteY0" fmla="*/ 0 h 1387873"/>
                <a:gd name="connsiteX1" fmla="*/ 640198 w 1244944"/>
                <a:gd name="connsiteY1" fmla="*/ 36945 h 1387873"/>
                <a:gd name="connsiteX2" fmla="*/ 1208000 w 1244944"/>
                <a:gd name="connsiteY2" fmla="*/ 604746 h 1387873"/>
                <a:gd name="connsiteX3" fmla="*/ 1208000 w 1244944"/>
                <a:gd name="connsiteY3" fmla="*/ 783128 h 1387873"/>
                <a:gd name="connsiteX4" fmla="*/ 640198 w 1244944"/>
                <a:gd name="connsiteY4" fmla="*/ 1350930 h 1387873"/>
                <a:gd name="connsiteX5" fmla="*/ 461816 w 1244944"/>
                <a:gd name="connsiteY5" fmla="*/ 1350930 h 1387873"/>
                <a:gd name="connsiteX6" fmla="*/ 0 w 1244944"/>
                <a:gd name="connsiteY6" fmla="*/ 889114 h 1387873"/>
                <a:gd name="connsiteX7" fmla="*/ 45514 w 1244944"/>
                <a:gd name="connsiteY7" fmla="*/ 901309 h 1387873"/>
                <a:gd name="connsiteX8" fmla="*/ 210125 w 1244944"/>
                <a:gd name="connsiteY8" fmla="*/ 806271 h 1387873"/>
                <a:gd name="connsiteX9" fmla="*/ 399593 w 1244944"/>
                <a:gd name="connsiteY9" fmla="*/ 99168 h 1387873"/>
                <a:gd name="connsiteX10" fmla="*/ 461816 w 1244944"/>
                <a:gd name="connsiteY10" fmla="*/ 36945 h 1387873"/>
                <a:gd name="connsiteX11" fmla="*/ 551007 w 1244944"/>
                <a:gd name="connsiteY11" fmla="*/ 0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4944" h="1387873">
                  <a:moveTo>
                    <a:pt x="551007" y="0"/>
                  </a:moveTo>
                  <a:cubicBezTo>
                    <a:pt x="583288" y="0"/>
                    <a:pt x="615569" y="12315"/>
                    <a:pt x="640198" y="36945"/>
                  </a:cubicBezTo>
                  <a:lnTo>
                    <a:pt x="1208000" y="604746"/>
                  </a:lnTo>
                  <a:cubicBezTo>
                    <a:pt x="1257259" y="654005"/>
                    <a:pt x="1257259" y="733870"/>
                    <a:pt x="1208000" y="783128"/>
                  </a:cubicBezTo>
                  <a:lnTo>
                    <a:pt x="640198" y="1350930"/>
                  </a:lnTo>
                  <a:cubicBezTo>
                    <a:pt x="590940" y="1400188"/>
                    <a:pt x="511075" y="1400188"/>
                    <a:pt x="461816" y="1350930"/>
                  </a:cubicBezTo>
                  <a:lnTo>
                    <a:pt x="0" y="889114"/>
                  </a:lnTo>
                  <a:lnTo>
                    <a:pt x="45514" y="901309"/>
                  </a:lnTo>
                  <a:cubicBezTo>
                    <a:pt x="117215" y="920522"/>
                    <a:pt x="190913" y="877972"/>
                    <a:pt x="210125" y="806271"/>
                  </a:cubicBezTo>
                  <a:lnTo>
                    <a:pt x="399593" y="99168"/>
                  </a:lnTo>
                  <a:lnTo>
                    <a:pt x="461816" y="36945"/>
                  </a:lnTo>
                  <a:cubicBezTo>
                    <a:pt x="486446" y="12315"/>
                    <a:pt x="518727" y="0"/>
                    <a:pt x="551007" y="0"/>
                  </a:cubicBez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0" name="フリーフォーム: 図形 49">
              <a:extLst>
                <a:ext uri="{FF2B5EF4-FFF2-40B4-BE49-F238E27FC236}">
                  <a16:creationId xmlns:a16="http://schemas.microsoft.com/office/drawing/2014/main" id="{D35AF1D5-E712-D7F0-7EA3-420F0357DEC5}"/>
                </a:ext>
              </a:extLst>
            </p:cNvPr>
            <p:cNvSpPr/>
            <p:nvPr/>
          </p:nvSpPr>
          <p:spPr>
            <a:xfrm rot="3600000">
              <a:off x="4652895" y="4150832"/>
              <a:ext cx="1244944" cy="1387873"/>
            </a:xfrm>
            <a:custGeom>
              <a:avLst/>
              <a:gdLst>
                <a:gd name="connsiteX0" fmla="*/ 9236 w 1244944"/>
                <a:gd name="connsiteY0" fmla="*/ 646472 h 1387873"/>
                <a:gd name="connsiteX1" fmla="*/ 36944 w 1244944"/>
                <a:gd name="connsiteY1" fmla="*/ 604746 h 1387873"/>
                <a:gd name="connsiteX2" fmla="*/ 604745 w 1244944"/>
                <a:gd name="connsiteY2" fmla="*/ 36944 h 1387873"/>
                <a:gd name="connsiteX3" fmla="*/ 693936 w 1244944"/>
                <a:gd name="connsiteY3" fmla="*/ 0 h 1387873"/>
                <a:gd name="connsiteX4" fmla="*/ 783127 w 1244944"/>
                <a:gd name="connsiteY4" fmla="*/ 36944 h 1387873"/>
                <a:gd name="connsiteX5" fmla="*/ 1244944 w 1244944"/>
                <a:gd name="connsiteY5" fmla="*/ 498761 h 1387873"/>
                <a:gd name="connsiteX6" fmla="*/ 1199429 w 1244944"/>
                <a:gd name="connsiteY6" fmla="*/ 486565 h 1387873"/>
                <a:gd name="connsiteX7" fmla="*/ 1034818 w 1244944"/>
                <a:gd name="connsiteY7" fmla="*/ 581604 h 1387873"/>
                <a:gd name="connsiteX8" fmla="*/ 845350 w 1244944"/>
                <a:gd name="connsiteY8" fmla="*/ 1288707 h 1387873"/>
                <a:gd name="connsiteX9" fmla="*/ 783127 w 1244944"/>
                <a:gd name="connsiteY9" fmla="*/ 1350930 h 1387873"/>
                <a:gd name="connsiteX10" fmla="*/ 604745 w 1244944"/>
                <a:gd name="connsiteY10" fmla="*/ 1350930 h 1387873"/>
                <a:gd name="connsiteX11" fmla="*/ 36943 w 1244944"/>
                <a:gd name="connsiteY11" fmla="*/ 783128 h 1387873"/>
                <a:gd name="connsiteX12" fmla="*/ 9236 w 1244944"/>
                <a:gd name="connsiteY12" fmla="*/ 646472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44" h="1387873">
                  <a:moveTo>
                    <a:pt x="9236" y="646472"/>
                  </a:moveTo>
                  <a:cubicBezTo>
                    <a:pt x="15393" y="631288"/>
                    <a:pt x="24629" y="617060"/>
                    <a:pt x="36944" y="604746"/>
                  </a:cubicBezTo>
                  <a:lnTo>
                    <a:pt x="604745" y="36944"/>
                  </a:lnTo>
                  <a:cubicBezTo>
                    <a:pt x="629375" y="12315"/>
                    <a:pt x="661656" y="0"/>
                    <a:pt x="693936" y="0"/>
                  </a:cubicBezTo>
                  <a:cubicBezTo>
                    <a:pt x="726217" y="0"/>
                    <a:pt x="758498" y="12314"/>
                    <a:pt x="783127" y="36944"/>
                  </a:cubicBezTo>
                  <a:lnTo>
                    <a:pt x="1244944" y="498761"/>
                  </a:lnTo>
                  <a:lnTo>
                    <a:pt x="1199429" y="486565"/>
                  </a:lnTo>
                  <a:cubicBezTo>
                    <a:pt x="1127729" y="467353"/>
                    <a:pt x="1054030" y="509904"/>
                    <a:pt x="1034818" y="581604"/>
                  </a:cubicBezTo>
                  <a:lnTo>
                    <a:pt x="845350" y="1288707"/>
                  </a:lnTo>
                  <a:lnTo>
                    <a:pt x="783127" y="1350930"/>
                  </a:lnTo>
                  <a:cubicBezTo>
                    <a:pt x="733868" y="1400188"/>
                    <a:pt x="654004" y="1400188"/>
                    <a:pt x="604745" y="1350930"/>
                  </a:cubicBezTo>
                  <a:lnTo>
                    <a:pt x="36943" y="783128"/>
                  </a:lnTo>
                  <a:cubicBezTo>
                    <a:pt x="-1" y="746184"/>
                    <a:pt x="-9237" y="692024"/>
                    <a:pt x="9236" y="6464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1" name="フリーフォーム: 図形 50">
              <a:extLst>
                <a:ext uri="{FF2B5EF4-FFF2-40B4-BE49-F238E27FC236}">
                  <a16:creationId xmlns:a16="http://schemas.microsoft.com/office/drawing/2014/main" id="{B5A9A3B9-FE32-7AF5-89EE-4D5FF0930F32}"/>
                </a:ext>
              </a:extLst>
            </p:cNvPr>
            <p:cNvSpPr/>
            <p:nvPr/>
          </p:nvSpPr>
          <p:spPr>
            <a:xfrm rot="3600000">
              <a:off x="3177925" y="5167446"/>
              <a:ext cx="1244945" cy="1387873"/>
            </a:xfrm>
            <a:custGeom>
              <a:avLst/>
              <a:gdLst>
                <a:gd name="connsiteX0" fmla="*/ 399594 w 1244945"/>
                <a:gd name="connsiteY0" fmla="*/ 99166 h 1387873"/>
                <a:gd name="connsiteX1" fmla="*/ 461817 w 1244945"/>
                <a:gd name="connsiteY1" fmla="*/ 36944 h 1387873"/>
                <a:gd name="connsiteX2" fmla="*/ 551008 w 1244945"/>
                <a:gd name="connsiteY2" fmla="*/ 0 h 1387873"/>
                <a:gd name="connsiteX3" fmla="*/ 640199 w 1244945"/>
                <a:gd name="connsiteY3" fmla="*/ 36944 h 1387873"/>
                <a:gd name="connsiteX4" fmla="*/ 1208001 w 1244945"/>
                <a:gd name="connsiteY4" fmla="*/ 604746 h 1387873"/>
                <a:gd name="connsiteX5" fmla="*/ 1208001 w 1244945"/>
                <a:gd name="connsiteY5" fmla="*/ 783128 h 1387873"/>
                <a:gd name="connsiteX6" fmla="*/ 640199 w 1244945"/>
                <a:gd name="connsiteY6" fmla="*/ 1350930 h 1387873"/>
                <a:gd name="connsiteX7" fmla="*/ 461817 w 1244945"/>
                <a:gd name="connsiteY7" fmla="*/ 1350930 h 1387873"/>
                <a:gd name="connsiteX8" fmla="*/ 0 w 1244945"/>
                <a:gd name="connsiteY8" fmla="*/ 889113 h 1387873"/>
                <a:gd name="connsiteX9" fmla="*/ 45515 w 1244945"/>
                <a:gd name="connsiteY9" fmla="*/ 901309 h 1387873"/>
                <a:gd name="connsiteX10" fmla="*/ 210126 w 1244945"/>
                <a:gd name="connsiteY10" fmla="*/ 806271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945" h="1387873">
                  <a:moveTo>
                    <a:pt x="399594" y="99166"/>
                  </a:moveTo>
                  <a:lnTo>
                    <a:pt x="461817" y="36944"/>
                  </a:lnTo>
                  <a:cubicBezTo>
                    <a:pt x="486447" y="12315"/>
                    <a:pt x="518728" y="0"/>
                    <a:pt x="551008" y="0"/>
                  </a:cubicBezTo>
                  <a:cubicBezTo>
                    <a:pt x="583289" y="0"/>
                    <a:pt x="615570" y="12314"/>
                    <a:pt x="640199" y="36944"/>
                  </a:cubicBezTo>
                  <a:lnTo>
                    <a:pt x="1208001" y="604746"/>
                  </a:lnTo>
                  <a:cubicBezTo>
                    <a:pt x="1257260" y="654005"/>
                    <a:pt x="1257260" y="733869"/>
                    <a:pt x="1208001" y="783128"/>
                  </a:cubicBezTo>
                  <a:lnTo>
                    <a:pt x="640199" y="1350930"/>
                  </a:lnTo>
                  <a:cubicBezTo>
                    <a:pt x="590940" y="1400188"/>
                    <a:pt x="511076" y="1400188"/>
                    <a:pt x="461817" y="1350930"/>
                  </a:cubicBezTo>
                  <a:lnTo>
                    <a:pt x="0" y="889113"/>
                  </a:lnTo>
                  <a:lnTo>
                    <a:pt x="45515" y="901309"/>
                  </a:lnTo>
                  <a:cubicBezTo>
                    <a:pt x="117215" y="920521"/>
                    <a:pt x="190914" y="877971"/>
                    <a:pt x="210126" y="80627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2" name="フリーフォーム: 図形 51">
              <a:extLst>
                <a:ext uri="{FF2B5EF4-FFF2-40B4-BE49-F238E27FC236}">
                  <a16:creationId xmlns:a16="http://schemas.microsoft.com/office/drawing/2014/main" id="{9AD913EA-51D4-D4AB-F7B7-5003235F53AD}"/>
                </a:ext>
              </a:extLst>
            </p:cNvPr>
            <p:cNvSpPr/>
            <p:nvPr/>
          </p:nvSpPr>
          <p:spPr>
            <a:xfrm rot="7200000">
              <a:off x="4724360" y="5043666"/>
              <a:ext cx="1244942" cy="1387873"/>
            </a:xfrm>
            <a:custGeom>
              <a:avLst/>
              <a:gdLst>
                <a:gd name="connsiteX0" fmla="*/ 9236 w 1244942"/>
                <a:gd name="connsiteY0" fmla="*/ 741402 h 1387873"/>
                <a:gd name="connsiteX1" fmla="*/ 36943 w 1244942"/>
                <a:gd name="connsiteY1" fmla="*/ 604746 h 1387873"/>
                <a:gd name="connsiteX2" fmla="*/ 604745 w 1244942"/>
                <a:gd name="connsiteY2" fmla="*/ 36944 h 1387873"/>
                <a:gd name="connsiteX3" fmla="*/ 693936 w 1244942"/>
                <a:gd name="connsiteY3" fmla="*/ 0 h 1387873"/>
                <a:gd name="connsiteX4" fmla="*/ 783127 w 1244942"/>
                <a:gd name="connsiteY4" fmla="*/ 36944 h 1387873"/>
                <a:gd name="connsiteX5" fmla="*/ 1244942 w 1244942"/>
                <a:gd name="connsiteY5" fmla="*/ 498759 h 1387873"/>
                <a:gd name="connsiteX6" fmla="*/ 1199429 w 1244942"/>
                <a:gd name="connsiteY6" fmla="*/ 486564 h 1387873"/>
                <a:gd name="connsiteX7" fmla="*/ 1034819 w 1244942"/>
                <a:gd name="connsiteY7" fmla="*/ 581602 h 1387873"/>
                <a:gd name="connsiteX8" fmla="*/ 845351 w 1244942"/>
                <a:gd name="connsiteY8" fmla="*/ 1288706 h 1387873"/>
                <a:gd name="connsiteX9" fmla="*/ 783127 w 1244942"/>
                <a:gd name="connsiteY9" fmla="*/ 1350929 h 1387873"/>
                <a:gd name="connsiteX10" fmla="*/ 604745 w 1244942"/>
                <a:gd name="connsiteY10" fmla="*/ 1350930 h 1387873"/>
                <a:gd name="connsiteX11" fmla="*/ 36943 w 1244942"/>
                <a:gd name="connsiteY11" fmla="*/ 783128 h 1387873"/>
                <a:gd name="connsiteX12" fmla="*/ 9236 w 1244942"/>
                <a:gd name="connsiteY12" fmla="*/ 741402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42" h="1387873">
                  <a:moveTo>
                    <a:pt x="9236" y="741402"/>
                  </a:moveTo>
                  <a:cubicBezTo>
                    <a:pt x="-9237" y="695850"/>
                    <a:pt x="-1" y="641690"/>
                    <a:pt x="36943" y="604746"/>
                  </a:cubicBezTo>
                  <a:lnTo>
                    <a:pt x="604745" y="36944"/>
                  </a:lnTo>
                  <a:cubicBezTo>
                    <a:pt x="629375" y="12314"/>
                    <a:pt x="661656" y="0"/>
                    <a:pt x="693936" y="0"/>
                  </a:cubicBezTo>
                  <a:cubicBezTo>
                    <a:pt x="726217" y="0"/>
                    <a:pt x="758498" y="12315"/>
                    <a:pt x="783127" y="36944"/>
                  </a:cubicBezTo>
                  <a:lnTo>
                    <a:pt x="1244942" y="498759"/>
                  </a:lnTo>
                  <a:lnTo>
                    <a:pt x="1199429" y="486564"/>
                  </a:lnTo>
                  <a:cubicBezTo>
                    <a:pt x="1127729" y="467352"/>
                    <a:pt x="1054030" y="509902"/>
                    <a:pt x="1034819" y="581602"/>
                  </a:cubicBezTo>
                  <a:lnTo>
                    <a:pt x="845351" y="1288706"/>
                  </a:lnTo>
                  <a:lnTo>
                    <a:pt x="783127" y="1350929"/>
                  </a:lnTo>
                  <a:cubicBezTo>
                    <a:pt x="733869" y="1400188"/>
                    <a:pt x="654004" y="1400188"/>
                    <a:pt x="604745" y="1350930"/>
                  </a:cubicBezTo>
                  <a:lnTo>
                    <a:pt x="36943" y="783128"/>
                  </a:lnTo>
                  <a:cubicBezTo>
                    <a:pt x="24629" y="770813"/>
                    <a:pt x="15393" y="756586"/>
                    <a:pt x="9236" y="741402"/>
                  </a:cubicBez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3" name="フリーフォーム: 図形 52">
              <a:extLst>
                <a:ext uri="{FF2B5EF4-FFF2-40B4-BE49-F238E27FC236}">
                  <a16:creationId xmlns:a16="http://schemas.microsoft.com/office/drawing/2014/main" id="{6912FEDF-1E07-6944-D0A2-DA6B6470E8F3}"/>
                </a:ext>
              </a:extLst>
            </p:cNvPr>
            <p:cNvSpPr/>
            <p:nvPr/>
          </p:nvSpPr>
          <p:spPr>
            <a:xfrm rot="7200000">
              <a:off x="3106460" y="4274611"/>
              <a:ext cx="1244946" cy="1387873"/>
            </a:xfrm>
            <a:custGeom>
              <a:avLst/>
              <a:gdLst>
                <a:gd name="connsiteX0" fmla="*/ 0 w 1244946"/>
                <a:gd name="connsiteY0" fmla="*/ 889111 h 1387873"/>
                <a:gd name="connsiteX1" fmla="*/ 45518 w 1244946"/>
                <a:gd name="connsiteY1" fmla="*/ 901308 h 1387873"/>
                <a:gd name="connsiteX2" fmla="*/ 210129 w 1244946"/>
                <a:gd name="connsiteY2" fmla="*/ 806270 h 1387873"/>
                <a:gd name="connsiteX3" fmla="*/ 399597 w 1244946"/>
                <a:gd name="connsiteY3" fmla="*/ 99166 h 1387873"/>
                <a:gd name="connsiteX4" fmla="*/ 461818 w 1244946"/>
                <a:gd name="connsiteY4" fmla="*/ 36944 h 1387873"/>
                <a:gd name="connsiteX5" fmla="*/ 551009 w 1244946"/>
                <a:gd name="connsiteY5" fmla="*/ 0 h 1387873"/>
                <a:gd name="connsiteX6" fmla="*/ 640200 w 1244946"/>
                <a:gd name="connsiteY6" fmla="*/ 36944 h 1387873"/>
                <a:gd name="connsiteX7" fmla="*/ 1208002 w 1244946"/>
                <a:gd name="connsiteY7" fmla="*/ 604746 h 1387873"/>
                <a:gd name="connsiteX8" fmla="*/ 1208002 w 1244946"/>
                <a:gd name="connsiteY8" fmla="*/ 783128 h 1387873"/>
                <a:gd name="connsiteX9" fmla="*/ 640200 w 1244946"/>
                <a:gd name="connsiteY9" fmla="*/ 1350929 h 1387873"/>
                <a:gd name="connsiteX10" fmla="*/ 461818 w 1244946"/>
                <a:gd name="connsiteY10" fmla="*/ 1350929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946" h="1387873">
                  <a:moveTo>
                    <a:pt x="0" y="889111"/>
                  </a:moveTo>
                  <a:lnTo>
                    <a:pt x="45518" y="901308"/>
                  </a:lnTo>
                  <a:cubicBezTo>
                    <a:pt x="117218" y="920520"/>
                    <a:pt x="190917" y="877970"/>
                    <a:pt x="210129" y="806270"/>
                  </a:cubicBezTo>
                  <a:lnTo>
                    <a:pt x="399597" y="99166"/>
                  </a:lnTo>
                  <a:lnTo>
                    <a:pt x="461818" y="36944"/>
                  </a:lnTo>
                  <a:cubicBezTo>
                    <a:pt x="486448" y="12314"/>
                    <a:pt x="518729" y="0"/>
                    <a:pt x="551009" y="0"/>
                  </a:cubicBezTo>
                  <a:cubicBezTo>
                    <a:pt x="583290" y="0"/>
                    <a:pt x="615571" y="12315"/>
                    <a:pt x="640200" y="36944"/>
                  </a:cubicBezTo>
                  <a:lnTo>
                    <a:pt x="1208002" y="604746"/>
                  </a:lnTo>
                  <a:cubicBezTo>
                    <a:pt x="1257261" y="654004"/>
                    <a:pt x="1257261" y="733869"/>
                    <a:pt x="1208002" y="783128"/>
                  </a:cubicBezTo>
                  <a:lnTo>
                    <a:pt x="640200" y="1350929"/>
                  </a:lnTo>
                  <a:cubicBezTo>
                    <a:pt x="590942" y="1400188"/>
                    <a:pt x="511077" y="1400188"/>
                    <a:pt x="461818" y="1350929"/>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54" name="グループ化 53">
            <a:extLst>
              <a:ext uri="{FF2B5EF4-FFF2-40B4-BE49-F238E27FC236}">
                <a16:creationId xmlns:a16="http://schemas.microsoft.com/office/drawing/2014/main" id="{CFC45BB5-7121-ABE9-D57F-45F5890C02B8}"/>
              </a:ext>
            </a:extLst>
          </p:cNvPr>
          <p:cNvGrpSpPr/>
          <p:nvPr/>
        </p:nvGrpSpPr>
        <p:grpSpPr>
          <a:xfrm>
            <a:off x="6621855" y="3767488"/>
            <a:ext cx="2615493" cy="2733615"/>
            <a:chOff x="6018738" y="3717985"/>
            <a:chExt cx="3136389" cy="3278036"/>
          </a:xfrm>
          <a:solidFill>
            <a:srgbClr val="FF0000"/>
          </a:solidFill>
        </p:grpSpPr>
        <p:sp>
          <p:nvSpPr>
            <p:cNvPr id="55" name="フリーフォーム: 図形 54">
              <a:extLst>
                <a:ext uri="{FF2B5EF4-FFF2-40B4-BE49-F238E27FC236}">
                  <a16:creationId xmlns:a16="http://schemas.microsoft.com/office/drawing/2014/main" id="{9A50290E-4C8F-9893-0A48-B6BB75D5DD40}"/>
                </a:ext>
              </a:extLst>
            </p:cNvPr>
            <p:cNvSpPr/>
            <p:nvPr/>
          </p:nvSpPr>
          <p:spPr>
            <a:xfrm>
              <a:off x="6840748" y="3717985"/>
              <a:ext cx="1297194" cy="1492367"/>
            </a:xfrm>
            <a:custGeom>
              <a:avLst/>
              <a:gdLst>
                <a:gd name="connsiteX0" fmla="*/ 746185 w 1297194"/>
                <a:gd name="connsiteY0" fmla="*/ 0 h 1492367"/>
                <a:gd name="connsiteX1" fmla="*/ 1297194 w 1297194"/>
                <a:gd name="connsiteY1" fmla="*/ 551008 h 1492367"/>
                <a:gd name="connsiteX2" fmla="*/ 1121852 w 1297194"/>
                <a:gd name="connsiteY2" fmla="*/ 504025 h 1492367"/>
                <a:gd name="connsiteX3" fmla="*/ 897598 w 1297194"/>
                <a:gd name="connsiteY3" fmla="*/ 1340955 h 1492367"/>
                <a:gd name="connsiteX4" fmla="*/ 746185 w 1297194"/>
                <a:gd name="connsiteY4" fmla="*/ 1492367 h 1492367"/>
                <a:gd name="connsiteX5" fmla="*/ 0 w 1297194"/>
                <a:gd name="connsiteY5" fmla="*/ 746184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4" h="1492367">
                  <a:moveTo>
                    <a:pt x="746185" y="0"/>
                  </a:moveTo>
                  <a:lnTo>
                    <a:pt x="1297194" y="551008"/>
                  </a:lnTo>
                  <a:lnTo>
                    <a:pt x="1121852" y="504025"/>
                  </a:lnTo>
                  <a:lnTo>
                    <a:pt x="897598" y="1340955"/>
                  </a:lnTo>
                  <a:lnTo>
                    <a:pt x="746185" y="1492367"/>
                  </a:lnTo>
                  <a:lnTo>
                    <a:pt x="0" y="74618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6" name="フリーフォーム: 図形 55">
              <a:extLst>
                <a:ext uri="{FF2B5EF4-FFF2-40B4-BE49-F238E27FC236}">
                  <a16:creationId xmlns:a16="http://schemas.microsoft.com/office/drawing/2014/main" id="{5DE87A2A-E985-9DBA-5748-00CCD062EF7F}"/>
                </a:ext>
              </a:extLst>
            </p:cNvPr>
            <p:cNvSpPr/>
            <p:nvPr/>
          </p:nvSpPr>
          <p:spPr>
            <a:xfrm>
              <a:off x="7035926" y="5503654"/>
              <a:ext cx="1297191" cy="1492367"/>
            </a:xfrm>
            <a:custGeom>
              <a:avLst/>
              <a:gdLst>
                <a:gd name="connsiteX0" fmla="*/ 551007 w 1297191"/>
                <a:gd name="connsiteY0" fmla="*/ 0 h 1492367"/>
                <a:gd name="connsiteX1" fmla="*/ 1297191 w 1297191"/>
                <a:gd name="connsiteY1" fmla="*/ 746184 h 1492367"/>
                <a:gd name="connsiteX2" fmla="*/ 551007 w 1297191"/>
                <a:gd name="connsiteY2" fmla="*/ 1492367 h 1492367"/>
                <a:gd name="connsiteX3" fmla="*/ 0 w 1297191"/>
                <a:gd name="connsiteY3" fmla="*/ 941361 h 1492367"/>
                <a:gd name="connsiteX4" fmla="*/ 175339 w 1297191"/>
                <a:gd name="connsiteY4" fmla="*/ 988343 h 1492367"/>
                <a:gd name="connsiteX5" fmla="*/ 399593 w 1297191"/>
                <a:gd name="connsiteY5" fmla="*/ 151414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1" h="1492367">
                  <a:moveTo>
                    <a:pt x="551007" y="0"/>
                  </a:moveTo>
                  <a:lnTo>
                    <a:pt x="1297191" y="746184"/>
                  </a:lnTo>
                  <a:lnTo>
                    <a:pt x="551007" y="1492367"/>
                  </a:lnTo>
                  <a:lnTo>
                    <a:pt x="0" y="941361"/>
                  </a:lnTo>
                  <a:lnTo>
                    <a:pt x="175339" y="988343"/>
                  </a:lnTo>
                  <a:lnTo>
                    <a:pt x="399593" y="151414"/>
                  </a:ln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7" name="フリーフォーム: 図形 56">
              <a:extLst>
                <a:ext uri="{FF2B5EF4-FFF2-40B4-BE49-F238E27FC236}">
                  <a16:creationId xmlns:a16="http://schemas.microsoft.com/office/drawing/2014/main" id="{C0ED2F03-8DBF-0ABB-504F-41F2EB9FDE1A}"/>
                </a:ext>
              </a:extLst>
            </p:cNvPr>
            <p:cNvSpPr/>
            <p:nvPr/>
          </p:nvSpPr>
          <p:spPr>
            <a:xfrm rot="3600000">
              <a:off x="7662758" y="4079889"/>
              <a:ext cx="1297194" cy="1492367"/>
            </a:xfrm>
            <a:custGeom>
              <a:avLst/>
              <a:gdLst>
                <a:gd name="connsiteX0" fmla="*/ 0 w 1297194"/>
                <a:gd name="connsiteY0" fmla="*/ 746184 h 1492367"/>
                <a:gd name="connsiteX1" fmla="*/ 746185 w 1297194"/>
                <a:gd name="connsiteY1" fmla="*/ 0 h 1492367"/>
                <a:gd name="connsiteX2" fmla="*/ 1297194 w 1297194"/>
                <a:gd name="connsiteY2" fmla="*/ 551008 h 1492367"/>
                <a:gd name="connsiteX3" fmla="*/ 1121853 w 1297194"/>
                <a:gd name="connsiteY3" fmla="*/ 504026 h 1492367"/>
                <a:gd name="connsiteX4" fmla="*/ 897599 w 1297194"/>
                <a:gd name="connsiteY4" fmla="*/ 1340952 h 1492367"/>
                <a:gd name="connsiteX5" fmla="*/ 746185 w 1297194"/>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4" h="1492367">
                  <a:moveTo>
                    <a:pt x="0" y="746184"/>
                  </a:moveTo>
                  <a:lnTo>
                    <a:pt x="746185" y="0"/>
                  </a:lnTo>
                  <a:lnTo>
                    <a:pt x="1297194" y="551008"/>
                  </a:lnTo>
                  <a:lnTo>
                    <a:pt x="1121853" y="504026"/>
                  </a:lnTo>
                  <a:lnTo>
                    <a:pt x="897599" y="1340952"/>
                  </a:lnTo>
                  <a:lnTo>
                    <a:pt x="746185" y="149236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フリーフォーム: 図形 57">
              <a:extLst>
                <a:ext uri="{FF2B5EF4-FFF2-40B4-BE49-F238E27FC236}">
                  <a16:creationId xmlns:a16="http://schemas.microsoft.com/office/drawing/2014/main" id="{90EDDE59-FEE2-FDD4-158D-DA4FF36C586D}"/>
                </a:ext>
              </a:extLst>
            </p:cNvPr>
            <p:cNvSpPr/>
            <p:nvPr/>
          </p:nvSpPr>
          <p:spPr>
            <a:xfrm rot="3600000">
              <a:off x="6213914" y="5141751"/>
              <a:ext cx="1297192" cy="1492367"/>
            </a:xfrm>
            <a:custGeom>
              <a:avLst/>
              <a:gdLst>
                <a:gd name="connsiteX0" fmla="*/ 399594 w 1297192"/>
                <a:gd name="connsiteY0" fmla="*/ 151413 h 1492367"/>
                <a:gd name="connsiteX1" fmla="*/ 551008 w 1297192"/>
                <a:gd name="connsiteY1" fmla="*/ 0 h 1492367"/>
                <a:gd name="connsiteX2" fmla="*/ 1297192 w 1297192"/>
                <a:gd name="connsiteY2" fmla="*/ 746183 h 1492367"/>
                <a:gd name="connsiteX3" fmla="*/ 551008 w 1297192"/>
                <a:gd name="connsiteY3" fmla="*/ 1492367 h 1492367"/>
                <a:gd name="connsiteX4" fmla="*/ 0 w 1297192"/>
                <a:gd name="connsiteY4" fmla="*/ 941361 h 1492367"/>
                <a:gd name="connsiteX5" fmla="*/ 175339 w 1297192"/>
                <a:gd name="connsiteY5" fmla="*/ 988343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2" h="1492367">
                  <a:moveTo>
                    <a:pt x="399594" y="151413"/>
                  </a:moveTo>
                  <a:lnTo>
                    <a:pt x="551008" y="0"/>
                  </a:lnTo>
                  <a:lnTo>
                    <a:pt x="1297192" y="746183"/>
                  </a:lnTo>
                  <a:lnTo>
                    <a:pt x="551008" y="1492367"/>
                  </a:lnTo>
                  <a:lnTo>
                    <a:pt x="0" y="941361"/>
                  </a:lnTo>
                  <a:lnTo>
                    <a:pt x="175339" y="98834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9" name="フリーフォーム: 図形 58">
              <a:extLst>
                <a:ext uri="{FF2B5EF4-FFF2-40B4-BE49-F238E27FC236}">
                  <a16:creationId xmlns:a16="http://schemas.microsoft.com/office/drawing/2014/main" id="{5DD2BFA9-2A7C-9F4B-269D-A6F4C3B64A1C}"/>
                </a:ext>
              </a:extLst>
            </p:cNvPr>
            <p:cNvSpPr/>
            <p:nvPr/>
          </p:nvSpPr>
          <p:spPr>
            <a:xfrm rot="7200000">
              <a:off x="7760348" y="4972722"/>
              <a:ext cx="1297191" cy="1492367"/>
            </a:xfrm>
            <a:custGeom>
              <a:avLst/>
              <a:gdLst>
                <a:gd name="connsiteX0" fmla="*/ 0 w 1297191"/>
                <a:gd name="connsiteY0" fmla="*/ 746183 h 1492367"/>
                <a:gd name="connsiteX1" fmla="*/ 746185 w 1297191"/>
                <a:gd name="connsiteY1" fmla="*/ 0 h 1492367"/>
                <a:gd name="connsiteX2" fmla="*/ 1297191 w 1297191"/>
                <a:gd name="connsiteY2" fmla="*/ 551006 h 1492367"/>
                <a:gd name="connsiteX3" fmla="*/ 1121852 w 1297191"/>
                <a:gd name="connsiteY3" fmla="*/ 504024 h 1492367"/>
                <a:gd name="connsiteX4" fmla="*/ 897597 w 1297191"/>
                <a:gd name="connsiteY4" fmla="*/ 1340954 h 1492367"/>
                <a:gd name="connsiteX5" fmla="*/ 746185 w 1297191"/>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1" h="1492367">
                  <a:moveTo>
                    <a:pt x="0" y="746183"/>
                  </a:moveTo>
                  <a:lnTo>
                    <a:pt x="746185" y="0"/>
                  </a:lnTo>
                  <a:lnTo>
                    <a:pt x="1297191" y="551006"/>
                  </a:lnTo>
                  <a:lnTo>
                    <a:pt x="1121852" y="504024"/>
                  </a:lnTo>
                  <a:lnTo>
                    <a:pt x="897597" y="1340954"/>
                  </a:lnTo>
                  <a:lnTo>
                    <a:pt x="746185" y="1492367"/>
                  </a:ln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0" name="フリーフォーム: 図形 59">
              <a:extLst>
                <a:ext uri="{FF2B5EF4-FFF2-40B4-BE49-F238E27FC236}">
                  <a16:creationId xmlns:a16="http://schemas.microsoft.com/office/drawing/2014/main" id="{E402EC02-A5B7-9A0D-C215-1F679EE3B863}"/>
                </a:ext>
              </a:extLst>
            </p:cNvPr>
            <p:cNvSpPr/>
            <p:nvPr/>
          </p:nvSpPr>
          <p:spPr>
            <a:xfrm rot="7200000">
              <a:off x="6116325" y="4248915"/>
              <a:ext cx="1297193" cy="1492367"/>
            </a:xfrm>
            <a:custGeom>
              <a:avLst/>
              <a:gdLst>
                <a:gd name="connsiteX0" fmla="*/ 0 w 1297193"/>
                <a:gd name="connsiteY0" fmla="*/ 941359 h 1492367"/>
                <a:gd name="connsiteX1" fmla="*/ 175341 w 1297193"/>
                <a:gd name="connsiteY1" fmla="*/ 988342 h 1492367"/>
                <a:gd name="connsiteX2" fmla="*/ 399594 w 1297193"/>
                <a:gd name="connsiteY2" fmla="*/ 151414 h 1492367"/>
                <a:gd name="connsiteX3" fmla="*/ 551009 w 1297193"/>
                <a:gd name="connsiteY3" fmla="*/ 0 h 1492367"/>
                <a:gd name="connsiteX4" fmla="*/ 1297193 w 1297193"/>
                <a:gd name="connsiteY4" fmla="*/ 746184 h 1492367"/>
                <a:gd name="connsiteX5" fmla="*/ 551009 w 1297193"/>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3" h="1492367">
                  <a:moveTo>
                    <a:pt x="0" y="941359"/>
                  </a:moveTo>
                  <a:lnTo>
                    <a:pt x="175341" y="988342"/>
                  </a:lnTo>
                  <a:lnTo>
                    <a:pt x="399594" y="151414"/>
                  </a:lnTo>
                  <a:lnTo>
                    <a:pt x="551009" y="0"/>
                  </a:lnTo>
                  <a:lnTo>
                    <a:pt x="1297193" y="746184"/>
                  </a:lnTo>
                  <a:lnTo>
                    <a:pt x="551009" y="1492367"/>
                  </a:ln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Tree>
    <p:extLst>
      <p:ext uri="{BB962C8B-B14F-4D97-AF65-F5344CB8AC3E}">
        <p14:creationId xmlns:p14="http://schemas.microsoft.com/office/powerpoint/2010/main" val="114946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3877985"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四角、角丸の回転重ね図形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36" name="グループ化 35">
            <a:extLst>
              <a:ext uri="{FF2B5EF4-FFF2-40B4-BE49-F238E27FC236}">
                <a16:creationId xmlns:a16="http://schemas.microsoft.com/office/drawing/2014/main" id="{264FB8C3-53DC-C0AB-7E64-EE79203CFC93}"/>
              </a:ext>
            </a:extLst>
          </p:cNvPr>
          <p:cNvGrpSpPr/>
          <p:nvPr/>
        </p:nvGrpSpPr>
        <p:grpSpPr>
          <a:xfrm>
            <a:off x="831536" y="1000705"/>
            <a:ext cx="2411284" cy="2411283"/>
            <a:chOff x="708234" y="1000705"/>
            <a:chExt cx="2411284" cy="2411283"/>
          </a:xfrm>
          <a:solidFill>
            <a:schemeClr val="bg1"/>
          </a:solidFill>
        </p:grpSpPr>
        <p:sp>
          <p:nvSpPr>
            <p:cNvPr id="3" name="フリーフォーム: 図形 2">
              <a:extLst>
                <a:ext uri="{FF2B5EF4-FFF2-40B4-BE49-F238E27FC236}">
                  <a16:creationId xmlns:a16="http://schemas.microsoft.com/office/drawing/2014/main" id="{C262BEF7-BAF3-9DA3-7D19-72F707D8CAF2}"/>
                </a:ext>
              </a:extLst>
            </p:cNvPr>
            <p:cNvSpPr/>
            <p:nvPr/>
          </p:nvSpPr>
          <p:spPr>
            <a:xfrm>
              <a:off x="1325025" y="1000705"/>
              <a:ext cx="1176247" cy="1176249"/>
            </a:xfrm>
            <a:custGeom>
              <a:avLst/>
              <a:gdLst>
                <a:gd name="connsiteX0" fmla="*/ 588852 w 1176247"/>
                <a:gd name="connsiteY0" fmla="*/ 0 h 1176249"/>
                <a:gd name="connsiteX1" fmla="*/ 857434 w 1176247"/>
                <a:gd name="connsiteY1" fmla="*/ 111251 h 1176249"/>
                <a:gd name="connsiteX2" fmla="*/ 1066455 w 1176247"/>
                <a:gd name="connsiteY2" fmla="*/ 320272 h 1176249"/>
                <a:gd name="connsiteX3" fmla="*/ 1170751 w 1176247"/>
                <a:gd name="connsiteY3" fmla="*/ 516308 h 1176249"/>
                <a:gd name="connsiteX4" fmla="*/ 1176247 w 1176247"/>
                <a:gd name="connsiteY4" fmla="*/ 573649 h 1176249"/>
                <a:gd name="connsiteX5" fmla="*/ 1127433 w 1176247"/>
                <a:gd name="connsiteY5" fmla="*/ 578328 h 1176249"/>
                <a:gd name="connsiteX6" fmla="*/ 916097 w 1176247"/>
                <a:gd name="connsiteY6" fmla="*/ 690765 h 1176249"/>
                <a:gd name="connsiteX7" fmla="*/ 690762 w 1176247"/>
                <a:gd name="connsiteY7" fmla="*/ 916099 h 1176249"/>
                <a:gd name="connsiteX8" fmla="*/ 578325 w 1176247"/>
                <a:gd name="connsiteY8" fmla="*/ 1127435 h 1176249"/>
                <a:gd name="connsiteX9" fmla="*/ 573647 w 1176247"/>
                <a:gd name="connsiteY9" fmla="*/ 1176249 h 1176249"/>
                <a:gd name="connsiteX10" fmla="*/ 516307 w 1176247"/>
                <a:gd name="connsiteY10" fmla="*/ 1170754 h 1176249"/>
                <a:gd name="connsiteX11" fmla="*/ 320271 w 1176247"/>
                <a:gd name="connsiteY11" fmla="*/ 1066456 h 1176249"/>
                <a:gd name="connsiteX12" fmla="*/ 111250 w 1176247"/>
                <a:gd name="connsiteY12" fmla="*/ 857435 h 1176249"/>
                <a:gd name="connsiteX13" fmla="*/ 111250 w 1176247"/>
                <a:gd name="connsiteY13" fmla="*/ 320272 h 1176249"/>
                <a:gd name="connsiteX14" fmla="*/ 320271 w 1176247"/>
                <a:gd name="connsiteY14" fmla="*/ 111251 h 1176249"/>
                <a:gd name="connsiteX15" fmla="*/ 588852 w 1176247"/>
                <a:gd name="connsiteY15" fmla="*/ 0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76247" h="1176249">
                  <a:moveTo>
                    <a:pt x="588852" y="0"/>
                  </a:moveTo>
                  <a:cubicBezTo>
                    <a:pt x="686060" y="0"/>
                    <a:pt x="783267" y="37084"/>
                    <a:pt x="857434" y="111251"/>
                  </a:cubicBezTo>
                  <a:lnTo>
                    <a:pt x="1066455" y="320272"/>
                  </a:lnTo>
                  <a:cubicBezTo>
                    <a:pt x="1122080" y="375897"/>
                    <a:pt x="1156845" y="444482"/>
                    <a:pt x="1170751" y="516308"/>
                  </a:cubicBezTo>
                  <a:lnTo>
                    <a:pt x="1176247" y="573649"/>
                  </a:lnTo>
                  <a:lnTo>
                    <a:pt x="1127433" y="578328"/>
                  </a:lnTo>
                  <a:cubicBezTo>
                    <a:pt x="1050002" y="593319"/>
                    <a:pt x="976063" y="630798"/>
                    <a:pt x="916097" y="690765"/>
                  </a:cubicBezTo>
                  <a:lnTo>
                    <a:pt x="690762" y="916099"/>
                  </a:lnTo>
                  <a:cubicBezTo>
                    <a:pt x="630796" y="976065"/>
                    <a:pt x="593317" y="1050004"/>
                    <a:pt x="578325" y="1127435"/>
                  </a:cubicBezTo>
                  <a:lnTo>
                    <a:pt x="573647" y="1176249"/>
                  </a:lnTo>
                  <a:lnTo>
                    <a:pt x="516307" y="1170754"/>
                  </a:lnTo>
                  <a:cubicBezTo>
                    <a:pt x="444481" y="1156847"/>
                    <a:pt x="375896" y="1122081"/>
                    <a:pt x="320271" y="1066456"/>
                  </a:cubicBezTo>
                  <a:lnTo>
                    <a:pt x="111250" y="857435"/>
                  </a:lnTo>
                  <a:cubicBezTo>
                    <a:pt x="-37084" y="709102"/>
                    <a:pt x="-37084" y="468605"/>
                    <a:pt x="111250" y="320272"/>
                  </a:cubicBezTo>
                  <a:lnTo>
                    <a:pt x="320271" y="111251"/>
                  </a:lnTo>
                  <a:cubicBezTo>
                    <a:pt x="394437" y="37084"/>
                    <a:pt x="491645" y="0"/>
                    <a:pt x="588852"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 name="フリーフォーム: 図形 3">
              <a:extLst>
                <a:ext uri="{FF2B5EF4-FFF2-40B4-BE49-F238E27FC236}">
                  <a16:creationId xmlns:a16="http://schemas.microsoft.com/office/drawing/2014/main" id="{AB31F7B0-804A-A67C-B85D-5EBACE8B20A1}"/>
                </a:ext>
              </a:extLst>
            </p:cNvPr>
            <p:cNvSpPr/>
            <p:nvPr/>
          </p:nvSpPr>
          <p:spPr>
            <a:xfrm>
              <a:off x="1326482" y="2235740"/>
              <a:ext cx="1176247" cy="1176248"/>
            </a:xfrm>
            <a:custGeom>
              <a:avLst/>
              <a:gdLst>
                <a:gd name="connsiteX0" fmla="*/ 602600 w 1176247"/>
                <a:gd name="connsiteY0" fmla="*/ 0 h 1176248"/>
                <a:gd name="connsiteX1" fmla="*/ 659941 w 1176247"/>
                <a:gd name="connsiteY1" fmla="*/ 5496 h 1176248"/>
                <a:gd name="connsiteX2" fmla="*/ 855977 w 1176247"/>
                <a:gd name="connsiteY2" fmla="*/ 109793 h 1176248"/>
                <a:gd name="connsiteX3" fmla="*/ 1064998 w 1176247"/>
                <a:gd name="connsiteY3" fmla="*/ 318814 h 1176248"/>
                <a:gd name="connsiteX4" fmla="*/ 1064998 w 1176247"/>
                <a:gd name="connsiteY4" fmla="*/ 855977 h 1176248"/>
                <a:gd name="connsiteX5" fmla="*/ 855977 w 1176247"/>
                <a:gd name="connsiteY5" fmla="*/ 1064998 h 1176248"/>
                <a:gd name="connsiteX6" fmla="*/ 318814 w 1176247"/>
                <a:gd name="connsiteY6" fmla="*/ 1064998 h 1176248"/>
                <a:gd name="connsiteX7" fmla="*/ 109793 w 1176247"/>
                <a:gd name="connsiteY7" fmla="*/ 855977 h 1176248"/>
                <a:gd name="connsiteX8" fmla="*/ 5496 w 1176247"/>
                <a:gd name="connsiteY8" fmla="*/ 659941 h 1176248"/>
                <a:gd name="connsiteX9" fmla="*/ 0 w 1176247"/>
                <a:gd name="connsiteY9" fmla="*/ 602599 h 1176248"/>
                <a:gd name="connsiteX10" fmla="*/ 48813 w 1176247"/>
                <a:gd name="connsiteY10" fmla="*/ 597921 h 1176248"/>
                <a:gd name="connsiteX11" fmla="*/ 260149 w 1176247"/>
                <a:gd name="connsiteY11" fmla="*/ 485484 h 1176248"/>
                <a:gd name="connsiteX12" fmla="*/ 485484 w 1176247"/>
                <a:gd name="connsiteY12" fmla="*/ 260150 h 1176248"/>
                <a:gd name="connsiteX13" fmla="*/ 597921 w 1176247"/>
                <a:gd name="connsiteY13" fmla="*/ 48814 h 1176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6247" h="1176248">
                  <a:moveTo>
                    <a:pt x="602600" y="0"/>
                  </a:moveTo>
                  <a:lnTo>
                    <a:pt x="659941" y="5496"/>
                  </a:lnTo>
                  <a:cubicBezTo>
                    <a:pt x="731766" y="19402"/>
                    <a:pt x="800352" y="54168"/>
                    <a:pt x="855977" y="109793"/>
                  </a:cubicBezTo>
                  <a:lnTo>
                    <a:pt x="1064998" y="318814"/>
                  </a:lnTo>
                  <a:cubicBezTo>
                    <a:pt x="1213331" y="467147"/>
                    <a:pt x="1213331" y="707644"/>
                    <a:pt x="1064998" y="855977"/>
                  </a:cubicBezTo>
                  <a:lnTo>
                    <a:pt x="855977" y="1064998"/>
                  </a:lnTo>
                  <a:cubicBezTo>
                    <a:pt x="707643" y="1213332"/>
                    <a:pt x="467147" y="1213332"/>
                    <a:pt x="318814" y="1064998"/>
                  </a:cubicBezTo>
                  <a:lnTo>
                    <a:pt x="109793" y="855977"/>
                  </a:lnTo>
                  <a:cubicBezTo>
                    <a:pt x="54168" y="800352"/>
                    <a:pt x="19402" y="731767"/>
                    <a:pt x="5496" y="659941"/>
                  </a:cubicBezTo>
                  <a:lnTo>
                    <a:pt x="0" y="602599"/>
                  </a:lnTo>
                  <a:lnTo>
                    <a:pt x="48813" y="597921"/>
                  </a:lnTo>
                  <a:cubicBezTo>
                    <a:pt x="126245" y="582929"/>
                    <a:pt x="200183" y="545451"/>
                    <a:pt x="260149" y="485484"/>
                  </a:cubicBezTo>
                  <a:lnTo>
                    <a:pt x="485484" y="260150"/>
                  </a:lnTo>
                  <a:cubicBezTo>
                    <a:pt x="545450" y="200183"/>
                    <a:pt x="582929" y="126245"/>
                    <a:pt x="597921" y="48814"/>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 name="フリーフォーム: 図形 8">
              <a:extLst>
                <a:ext uri="{FF2B5EF4-FFF2-40B4-BE49-F238E27FC236}">
                  <a16:creationId xmlns:a16="http://schemas.microsoft.com/office/drawing/2014/main" id="{42929B3E-CA23-5290-B3C8-F13C432EAB4A}"/>
                </a:ext>
              </a:extLst>
            </p:cNvPr>
            <p:cNvSpPr/>
            <p:nvPr/>
          </p:nvSpPr>
          <p:spPr>
            <a:xfrm rot="5400000">
              <a:off x="1943269" y="1617494"/>
              <a:ext cx="1176249" cy="1176249"/>
            </a:xfrm>
            <a:custGeom>
              <a:avLst/>
              <a:gdLst>
                <a:gd name="connsiteX0" fmla="*/ 0 w 1176249"/>
                <a:gd name="connsiteY0" fmla="*/ 588854 h 1176249"/>
                <a:gd name="connsiteX1" fmla="*/ 111251 w 1176249"/>
                <a:gd name="connsiteY1" fmla="*/ 320272 h 1176249"/>
                <a:gd name="connsiteX2" fmla="*/ 320272 w 1176249"/>
                <a:gd name="connsiteY2" fmla="*/ 111251 h 1176249"/>
                <a:gd name="connsiteX3" fmla="*/ 588853 w 1176249"/>
                <a:gd name="connsiteY3" fmla="*/ 0 h 1176249"/>
                <a:gd name="connsiteX4" fmla="*/ 857435 w 1176249"/>
                <a:gd name="connsiteY4" fmla="*/ 111251 h 1176249"/>
                <a:gd name="connsiteX5" fmla="*/ 1066456 w 1176249"/>
                <a:gd name="connsiteY5" fmla="*/ 320272 h 1176249"/>
                <a:gd name="connsiteX6" fmla="*/ 1170753 w 1176249"/>
                <a:gd name="connsiteY6" fmla="*/ 516308 h 1176249"/>
                <a:gd name="connsiteX7" fmla="*/ 1176249 w 1176249"/>
                <a:gd name="connsiteY7" fmla="*/ 573649 h 1176249"/>
                <a:gd name="connsiteX8" fmla="*/ 1127435 w 1176249"/>
                <a:gd name="connsiteY8" fmla="*/ 578327 h 1176249"/>
                <a:gd name="connsiteX9" fmla="*/ 916099 w 1176249"/>
                <a:gd name="connsiteY9" fmla="*/ 690764 h 1176249"/>
                <a:gd name="connsiteX10" fmla="*/ 690764 w 1176249"/>
                <a:gd name="connsiteY10" fmla="*/ 916099 h 1176249"/>
                <a:gd name="connsiteX11" fmla="*/ 578327 w 1176249"/>
                <a:gd name="connsiteY11" fmla="*/ 1127434 h 1176249"/>
                <a:gd name="connsiteX12" fmla="*/ 573648 w 1176249"/>
                <a:gd name="connsiteY12" fmla="*/ 1176249 h 1176249"/>
                <a:gd name="connsiteX13" fmla="*/ 516308 w 1176249"/>
                <a:gd name="connsiteY13" fmla="*/ 1170753 h 1176249"/>
                <a:gd name="connsiteX14" fmla="*/ 320272 w 1176249"/>
                <a:gd name="connsiteY14" fmla="*/ 1066456 h 1176249"/>
                <a:gd name="connsiteX15" fmla="*/ 111251 w 1176249"/>
                <a:gd name="connsiteY15" fmla="*/ 857435 h 1176249"/>
                <a:gd name="connsiteX16" fmla="*/ 0 w 1176249"/>
                <a:gd name="connsiteY16" fmla="*/ 588854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76249" h="1176249">
                  <a:moveTo>
                    <a:pt x="0" y="588854"/>
                  </a:moveTo>
                  <a:cubicBezTo>
                    <a:pt x="0" y="491646"/>
                    <a:pt x="37084" y="394439"/>
                    <a:pt x="111251" y="320272"/>
                  </a:cubicBezTo>
                  <a:lnTo>
                    <a:pt x="320272" y="111251"/>
                  </a:lnTo>
                  <a:cubicBezTo>
                    <a:pt x="394438" y="37084"/>
                    <a:pt x="491646" y="0"/>
                    <a:pt x="588853" y="0"/>
                  </a:cubicBezTo>
                  <a:cubicBezTo>
                    <a:pt x="686061" y="0"/>
                    <a:pt x="783268" y="37084"/>
                    <a:pt x="857435" y="111251"/>
                  </a:cubicBezTo>
                  <a:lnTo>
                    <a:pt x="1066456" y="320272"/>
                  </a:lnTo>
                  <a:cubicBezTo>
                    <a:pt x="1122081" y="375897"/>
                    <a:pt x="1156846" y="444482"/>
                    <a:pt x="1170753" y="516308"/>
                  </a:cubicBezTo>
                  <a:lnTo>
                    <a:pt x="1176249" y="573649"/>
                  </a:lnTo>
                  <a:lnTo>
                    <a:pt x="1127435" y="578327"/>
                  </a:lnTo>
                  <a:cubicBezTo>
                    <a:pt x="1050004" y="593319"/>
                    <a:pt x="976066" y="630798"/>
                    <a:pt x="916099" y="690764"/>
                  </a:cubicBezTo>
                  <a:lnTo>
                    <a:pt x="690764" y="916099"/>
                  </a:lnTo>
                  <a:cubicBezTo>
                    <a:pt x="630798" y="976065"/>
                    <a:pt x="593319" y="1050003"/>
                    <a:pt x="578327" y="1127434"/>
                  </a:cubicBezTo>
                  <a:lnTo>
                    <a:pt x="573648" y="1176249"/>
                  </a:lnTo>
                  <a:lnTo>
                    <a:pt x="516308" y="1170753"/>
                  </a:lnTo>
                  <a:cubicBezTo>
                    <a:pt x="444482" y="1156847"/>
                    <a:pt x="375897" y="1122081"/>
                    <a:pt x="320272" y="1066456"/>
                  </a:cubicBezTo>
                  <a:lnTo>
                    <a:pt x="111251" y="857435"/>
                  </a:lnTo>
                  <a:cubicBezTo>
                    <a:pt x="37084" y="783268"/>
                    <a:pt x="0" y="686061"/>
                    <a:pt x="0" y="588854"/>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フリーフォーム: 図形 9">
              <a:extLst>
                <a:ext uri="{FF2B5EF4-FFF2-40B4-BE49-F238E27FC236}">
                  <a16:creationId xmlns:a16="http://schemas.microsoft.com/office/drawing/2014/main" id="{63C983F1-E171-D583-5EA5-1E0BE0647978}"/>
                </a:ext>
              </a:extLst>
            </p:cNvPr>
            <p:cNvSpPr/>
            <p:nvPr/>
          </p:nvSpPr>
          <p:spPr>
            <a:xfrm rot="5400000">
              <a:off x="708235" y="1618951"/>
              <a:ext cx="1176247" cy="1176249"/>
            </a:xfrm>
            <a:custGeom>
              <a:avLst/>
              <a:gdLst>
                <a:gd name="connsiteX0" fmla="*/ 0 w 1176247"/>
                <a:gd name="connsiteY0" fmla="*/ 602600 h 1176249"/>
                <a:gd name="connsiteX1" fmla="*/ 48814 w 1176247"/>
                <a:gd name="connsiteY1" fmla="*/ 597922 h 1176249"/>
                <a:gd name="connsiteX2" fmla="*/ 260150 w 1176247"/>
                <a:gd name="connsiteY2" fmla="*/ 485485 h 1176249"/>
                <a:gd name="connsiteX3" fmla="*/ 485485 w 1176247"/>
                <a:gd name="connsiteY3" fmla="*/ 260150 h 1176249"/>
                <a:gd name="connsiteX4" fmla="*/ 597922 w 1176247"/>
                <a:gd name="connsiteY4" fmla="*/ 48815 h 1176249"/>
                <a:gd name="connsiteX5" fmla="*/ 602600 w 1176247"/>
                <a:gd name="connsiteY5" fmla="*/ 0 h 1176249"/>
                <a:gd name="connsiteX6" fmla="*/ 659941 w 1176247"/>
                <a:gd name="connsiteY6" fmla="*/ 5496 h 1176249"/>
                <a:gd name="connsiteX7" fmla="*/ 855977 w 1176247"/>
                <a:gd name="connsiteY7" fmla="*/ 109794 h 1176249"/>
                <a:gd name="connsiteX8" fmla="*/ 1064998 w 1176247"/>
                <a:gd name="connsiteY8" fmla="*/ 318815 h 1176249"/>
                <a:gd name="connsiteX9" fmla="*/ 1064998 w 1176247"/>
                <a:gd name="connsiteY9" fmla="*/ 855978 h 1176249"/>
                <a:gd name="connsiteX10" fmla="*/ 855977 w 1176247"/>
                <a:gd name="connsiteY10" fmla="*/ 1064999 h 1176249"/>
                <a:gd name="connsiteX11" fmla="*/ 318814 w 1176247"/>
                <a:gd name="connsiteY11" fmla="*/ 1064999 h 1176249"/>
                <a:gd name="connsiteX12" fmla="*/ 109793 w 1176247"/>
                <a:gd name="connsiteY12" fmla="*/ 855978 h 1176249"/>
                <a:gd name="connsiteX13" fmla="*/ 5496 w 1176247"/>
                <a:gd name="connsiteY13" fmla="*/ 659942 h 117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6247" h="1176249">
                  <a:moveTo>
                    <a:pt x="0" y="602600"/>
                  </a:moveTo>
                  <a:lnTo>
                    <a:pt x="48814" y="597922"/>
                  </a:lnTo>
                  <a:cubicBezTo>
                    <a:pt x="126245" y="582930"/>
                    <a:pt x="200184" y="545451"/>
                    <a:pt x="260150" y="485485"/>
                  </a:cubicBezTo>
                  <a:lnTo>
                    <a:pt x="485485" y="260150"/>
                  </a:lnTo>
                  <a:cubicBezTo>
                    <a:pt x="545451" y="200184"/>
                    <a:pt x="582930" y="126246"/>
                    <a:pt x="597922" y="48815"/>
                  </a:cubicBezTo>
                  <a:lnTo>
                    <a:pt x="602600" y="0"/>
                  </a:lnTo>
                  <a:lnTo>
                    <a:pt x="659941" y="5496"/>
                  </a:lnTo>
                  <a:cubicBezTo>
                    <a:pt x="731767" y="19403"/>
                    <a:pt x="800352" y="54168"/>
                    <a:pt x="855977" y="109794"/>
                  </a:cubicBezTo>
                  <a:lnTo>
                    <a:pt x="1064998" y="318815"/>
                  </a:lnTo>
                  <a:cubicBezTo>
                    <a:pt x="1213331" y="467148"/>
                    <a:pt x="1213331" y="707645"/>
                    <a:pt x="1064998" y="855978"/>
                  </a:cubicBezTo>
                  <a:lnTo>
                    <a:pt x="855977" y="1064999"/>
                  </a:lnTo>
                  <a:cubicBezTo>
                    <a:pt x="707643" y="1213333"/>
                    <a:pt x="467147" y="1213333"/>
                    <a:pt x="318814" y="1064999"/>
                  </a:cubicBezTo>
                  <a:lnTo>
                    <a:pt x="109793" y="855978"/>
                  </a:lnTo>
                  <a:cubicBezTo>
                    <a:pt x="54168" y="800353"/>
                    <a:pt x="19402" y="731768"/>
                    <a:pt x="5496" y="659942"/>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5" name="グループ化 34">
            <a:extLst>
              <a:ext uri="{FF2B5EF4-FFF2-40B4-BE49-F238E27FC236}">
                <a16:creationId xmlns:a16="http://schemas.microsoft.com/office/drawing/2014/main" id="{DC2B76B0-6DC8-3215-9ECF-03084C87F4F2}"/>
              </a:ext>
            </a:extLst>
          </p:cNvPr>
          <p:cNvGrpSpPr/>
          <p:nvPr/>
        </p:nvGrpSpPr>
        <p:grpSpPr>
          <a:xfrm>
            <a:off x="3652594" y="903516"/>
            <a:ext cx="2621452" cy="2621451"/>
            <a:chOff x="3475017" y="903516"/>
            <a:chExt cx="2621452" cy="2621451"/>
          </a:xfrm>
          <a:solidFill>
            <a:schemeClr val="bg1"/>
          </a:solidFill>
        </p:grpSpPr>
        <p:sp>
          <p:nvSpPr>
            <p:cNvPr id="5" name="フリーフォーム: 図形 4">
              <a:extLst>
                <a:ext uri="{FF2B5EF4-FFF2-40B4-BE49-F238E27FC236}">
                  <a16:creationId xmlns:a16="http://schemas.microsoft.com/office/drawing/2014/main" id="{D5D537D8-6082-3735-B85C-3B9B2A00CC4D}"/>
                </a:ext>
              </a:extLst>
            </p:cNvPr>
            <p:cNvSpPr/>
            <p:nvPr/>
          </p:nvSpPr>
          <p:spPr>
            <a:xfrm>
              <a:off x="4091807" y="903516"/>
              <a:ext cx="1309124" cy="1309125"/>
            </a:xfrm>
            <a:custGeom>
              <a:avLst/>
              <a:gdLst>
                <a:gd name="connsiteX0" fmla="*/ 693936 w 1309124"/>
                <a:gd name="connsiteY0" fmla="*/ 0 h 1309125"/>
                <a:gd name="connsiteX1" fmla="*/ 783127 w 1309124"/>
                <a:gd name="connsiteY1" fmla="*/ 36944 h 1309125"/>
                <a:gd name="connsiteX2" fmla="*/ 1309124 w 1309124"/>
                <a:gd name="connsiteY2" fmla="*/ 562941 h 1309125"/>
                <a:gd name="connsiteX3" fmla="*/ 1259555 w 1309124"/>
                <a:gd name="connsiteY3" fmla="*/ 572586 h 1309125"/>
                <a:gd name="connsiteX4" fmla="*/ 1214573 w 1309124"/>
                <a:gd name="connsiteY4" fmla="*/ 602457 h 1309125"/>
                <a:gd name="connsiteX5" fmla="*/ 602456 w 1309124"/>
                <a:gd name="connsiteY5" fmla="*/ 1214574 h 1309125"/>
                <a:gd name="connsiteX6" fmla="*/ 572586 w 1309124"/>
                <a:gd name="connsiteY6" fmla="*/ 1259556 h 1309125"/>
                <a:gd name="connsiteX7" fmla="*/ 562940 w 1309124"/>
                <a:gd name="connsiteY7" fmla="*/ 1309125 h 1309125"/>
                <a:gd name="connsiteX8" fmla="*/ 36944 w 1309124"/>
                <a:gd name="connsiteY8" fmla="*/ 783128 h 1309125"/>
                <a:gd name="connsiteX9" fmla="*/ 36944 w 1309124"/>
                <a:gd name="connsiteY9" fmla="*/ 604746 h 1309125"/>
                <a:gd name="connsiteX10" fmla="*/ 604745 w 1309124"/>
                <a:gd name="connsiteY10" fmla="*/ 36944 h 1309125"/>
                <a:gd name="connsiteX11" fmla="*/ 693936 w 1309124"/>
                <a:gd name="connsiteY11" fmla="*/ 0 h 130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9124" h="1309125">
                  <a:moveTo>
                    <a:pt x="693936" y="0"/>
                  </a:moveTo>
                  <a:cubicBezTo>
                    <a:pt x="726217" y="0"/>
                    <a:pt x="758498" y="12315"/>
                    <a:pt x="783127" y="36944"/>
                  </a:cubicBezTo>
                  <a:lnTo>
                    <a:pt x="1309124" y="562941"/>
                  </a:lnTo>
                  <a:lnTo>
                    <a:pt x="1259555" y="572586"/>
                  </a:lnTo>
                  <a:cubicBezTo>
                    <a:pt x="1243186" y="579224"/>
                    <a:pt x="1227849" y="589181"/>
                    <a:pt x="1214573" y="602457"/>
                  </a:cubicBezTo>
                  <a:lnTo>
                    <a:pt x="602456" y="1214574"/>
                  </a:lnTo>
                  <a:cubicBezTo>
                    <a:pt x="589180" y="1227850"/>
                    <a:pt x="579224" y="1243187"/>
                    <a:pt x="572586" y="1259556"/>
                  </a:cubicBezTo>
                  <a:lnTo>
                    <a:pt x="562940" y="1309125"/>
                  </a:lnTo>
                  <a:lnTo>
                    <a:pt x="36944" y="783128"/>
                  </a:lnTo>
                  <a:cubicBezTo>
                    <a:pt x="-12315" y="733869"/>
                    <a:pt x="-12315" y="654005"/>
                    <a:pt x="36944" y="604746"/>
                  </a:cubicBezTo>
                  <a:lnTo>
                    <a:pt x="604745" y="36944"/>
                  </a:lnTo>
                  <a:cubicBezTo>
                    <a:pt x="629375" y="12315"/>
                    <a:pt x="661656" y="0"/>
                    <a:pt x="693936"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 name="フリーフォーム: 図形 5">
              <a:extLst>
                <a:ext uri="{FF2B5EF4-FFF2-40B4-BE49-F238E27FC236}">
                  <a16:creationId xmlns:a16="http://schemas.microsoft.com/office/drawing/2014/main" id="{3143059E-5387-5248-764C-CDE6BE52B5A3}"/>
                </a:ext>
              </a:extLst>
            </p:cNvPr>
            <p:cNvSpPr/>
            <p:nvPr/>
          </p:nvSpPr>
          <p:spPr>
            <a:xfrm>
              <a:off x="4170555" y="2215843"/>
              <a:ext cx="1309125" cy="1309124"/>
            </a:xfrm>
            <a:custGeom>
              <a:avLst/>
              <a:gdLst>
                <a:gd name="connsiteX0" fmla="*/ 746184 w 1309125"/>
                <a:gd name="connsiteY0" fmla="*/ 0 h 1309124"/>
                <a:gd name="connsiteX1" fmla="*/ 1272181 w 1309125"/>
                <a:gd name="connsiteY1" fmla="*/ 525997 h 1309124"/>
                <a:gd name="connsiteX2" fmla="*/ 1272181 w 1309125"/>
                <a:gd name="connsiteY2" fmla="*/ 704379 h 1309124"/>
                <a:gd name="connsiteX3" fmla="*/ 704379 w 1309125"/>
                <a:gd name="connsiteY3" fmla="*/ 1272181 h 1309124"/>
                <a:gd name="connsiteX4" fmla="*/ 525997 w 1309125"/>
                <a:gd name="connsiteY4" fmla="*/ 1272181 h 1309124"/>
                <a:gd name="connsiteX5" fmla="*/ 0 w 1309125"/>
                <a:gd name="connsiteY5" fmla="*/ 746184 h 1309124"/>
                <a:gd name="connsiteX6" fmla="*/ 49568 w 1309125"/>
                <a:gd name="connsiteY6" fmla="*/ 736539 h 1309124"/>
                <a:gd name="connsiteX7" fmla="*/ 94551 w 1309125"/>
                <a:gd name="connsiteY7" fmla="*/ 706668 h 1309124"/>
                <a:gd name="connsiteX8" fmla="*/ 706668 w 1309125"/>
                <a:gd name="connsiteY8" fmla="*/ 94551 h 1309124"/>
                <a:gd name="connsiteX9" fmla="*/ 736538 w 1309125"/>
                <a:gd name="connsiteY9" fmla="*/ 49568 h 13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9125" h="1309124">
                  <a:moveTo>
                    <a:pt x="746184" y="0"/>
                  </a:moveTo>
                  <a:lnTo>
                    <a:pt x="1272181" y="525997"/>
                  </a:lnTo>
                  <a:cubicBezTo>
                    <a:pt x="1321440" y="575256"/>
                    <a:pt x="1321440" y="655121"/>
                    <a:pt x="1272181" y="704379"/>
                  </a:cubicBezTo>
                  <a:lnTo>
                    <a:pt x="704379" y="1272181"/>
                  </a:lnTo>
                  <a:cubicBezTo>
                    <a:pt x="655121" y="1321439"/>
                    <a:pt x="575256" y="1321439"/>
                    <a:pt x="525997" y="1272181"/>
                  </a:cubicBezTo>
                  <a:lnTo>
                    <a:pt x="0" y="746184"/>
                  </a:lnTo>
                  <a:lnTo>
                    <a:pt x="49568" y="736539"/>
                  </a:lnTo>
                  <a:cubicBezTo>
                    <a:pt x="65937" y="729901"/>
                    <a:pt x="81275" y="719944"/>
                    <a:pt x="94551" y="706668"/>
                  </a:cubicBezTo>
                  <a:lnTo>
                    <a:pt x="706668" y="94551"/>
                  </a:lnTo>
                  <a:cubicBezTo>
                    <a:pt x="719944" y="81276"/>
                    <a:pt x="729901" y="65938"/>
                    <a:pt x="736538" y="49568"/>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フリーフォーム: 図形 10">
              <a:extLst>
                <a:ext uri="{FF2B5EF4-FFF2-40B4-BE49-F238E27FC236}">
                  <a16:creationId xmlns:a16="http://schemas.microsoft.com/office/drawing/2014/main" id="{CA5EB4E5-2188-43A4-67BE-F32EFA9B2C9E}"/>
                </a:ext>
              </a:extLst>
            </p:cNvPr>
            <p:cNvSpPr/>
            <p:nvPr/>
          </p:nvSpPr>
          <p:spPr>
            <a:xfrm rot="5400000">
              <a:off x="4787344" y="1520302"/>
              <a:ext cx="1309123" cy="1309126"/>
            </a:xfrm>
            <a:custGeom>
              <a:avLst/>
              <a:gdLst>
                <a:gd name="connsiteX0" fmla="*/ 0 w 1309123"/>
                <a:gd name="connsiteY0" fmla="*/ 693937 h 1309126"/>
                <a:gd name="connsiteX1" fmla="*/ 36945 w 1309123"/>
                <a:gd name="connsiteY1" fmla="*/ 604746 h 1309126"/>
                <a:gd name="connsiteX2" fmla="*/ 604746 w 1309123"/>
                <a:gd name="connsiteY2" fmla="*/ 36945 h 1309126"/>
                <a:gd name="connsiteX3" fmla="*/ 693937 w 1309123"/>
                <a:gd name="connsiteY3" fmla="*/ 0 h 1309126"/>
                <a:gd name="connsiteX4" fmla="*/ 783128 w 1309123"/>
                <a:gd name="connsiteY4" fmla="*/ 36945 h 1309126"/>
                <a:gd name="connsiteX5" fmla="*/ 1309123 w 1309123"/>
                <a:gd name="connsiteY5" fmla="*/ 562940 h 1309126"/>
                <a:gd name="connsiteX6" fmla="*/ 1259558 w 1309123"/>
                <a:gd name="connsiteY6" fmla="*/ 572585 h 1309126"/>
                <a:gd name="connsiteX7" fmla="*/ 1214575 w 1309123"/>
                <a:gd name="connsiteY7" fmla="*/ 602456 h 1309126"/>
                <a:gd name="connsiteX8" fmla="*/ 602458 w 1309123"/>
                <a:gd name="connsiteY8" fmla="*/ 1214573 h 1309126"/>
                <a:gd name="connsiteX9" fmla="*/ 572588 w 1309123"/>
                <a:gd name="connsiteY9" fmla="*/ 1259556 h 1309126"/>
                <a:gd name="connsiteX10" fmla="*/ 562942 w 1309123"/>
                <a:gd name="connsiteY10" fmla="*/ 1309126 h 1309126"/>
                <a:gd name="connsiteX11" fmla="*/ 36945 w 1309123"/>
                <a:gd name="connsiteY11" fmla="*/ 783128 h 1309126"/>
                <a:gd name="connsiteX12" fmla="*/ 0 w 1309123"/>
                <a:gd name="connsiteY12" fmla="*/ 693937 h 13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09123" h="1309126">
                  <a:moveTo>
                    <a:pt x="0" y="693937"/>
                  </a:moveTo>
                  <a:cubicBezTo>
                    <a:pt x="0" y="661656"/>
                    <a:pt x="12315" y="629376"/>
                    <a:pt x="36945" y="604746"/>
                  </a:cubicBezTo>
                  <a:lnTo>
                    <a:pt x="604746" y="36945"/>
                  </a:lnTo>
                  <a:cubicBezTo>
                    <a:pt x="629376" y="12315"/>
                    <a:pt x="661657" y="0"/>
                    <a:pt x="693937" y="0"/>
                  </a:cubicBezTo>
                  <a:cubicBezTo>
                    <a:pt x="726218" y="0"/>
                    <a:pt x="758499" y="12315"/>
                    <a:pt x="783128" y="36945"/>
                  </a:cubicBezTo>
                  <a:lnTo>
                    <a:pt x="1309123" y="562940"/>
                  </a:lnTo>
                  <a:lnTo>
                    <a:pt x="1259558" y="572585"/>
                  </a:lnTo>
                  <a:cubicBezTo>
                    <a:pt x="1243189" y="579223"/>
                    <a:pt x="1227851" y="589180"/>
                    <a:pt x="1214575" y="602456"/>
                  </a:cubicBezTo>
                  <a:lnTo>
                    <a:pt x="602458" y="1214573"/>
                  </a:lnTo>
                  <a:cubicBezTo>
                    <a:pt x="589182" y="1227849"/>
                    <a:pt x="579225" y="1243187"/>
                    <a:pt x="572588" y="1259556"/>
                  </a:cubicBezTo>
                  <a:lnTo>
                    <a:pt x="562942" y="1309126"/>
                  </a:lnTo>
                  <a:lnTo>
                    <a:pt x="36945" y="783128"/>
                  </a:lnTo>
                  <a:cubicBezTo>
                    <a:pt x="12315" y="758499"/>
                    <a:pt x="0" y="726218"/>
                    <a:pt x="0" y="693937"/>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 name="フリーフォーム: 図形 11">
              <a:extLst>
                <a:ext uri="{FF2B5EF4-FFF2-40B4-BE49-F238E27FC236}">
                  <a16:creationId xmlns:a16="http://schemas.microsoft.com/office/drawing/2014/main" id="{DB4825EB-3212-BC02-9131-7DA2FE83351C}"/>
                </a:ext>
              </a:extLst>
            </p:cNvPr>
            <p:cNvSpPr/>
            <p:nvPr/>
          </p:nvSpPr>
          <p:spPr>
            <a:xfrm rot="5400000">
              <a:off x="3475017" y="1599055"/>
              <a:ext cx="1309124" cy="1309123"/>
            </a:xfrm>
            <a:custGeom>
              <a:avLst/>
              <a:gdLst>
                <a:gd name="connsiteX0" fmla="*/ 0 w 1309124"/>
                <a:gd name="connsiteY0" fmla="*/ 746183 h 1309123"/>
                <a:gd name="connsiteX1" fmla="*/ 49569 w 1309124"/>
                <a:gd name="connsiteY1" fmla="*/ 736538 h 1309123"/>
                <a:gd name="connsiteX2" fmla="*/ 94551 w 1309124"/>
                <a:gd name="connsiteY2" fmla="*/ 706667 h 1309123"/>
                <a:gd name="connsiteX3" fmla="*/ 706668 w 1309124"/>
                <a:gd name="connsiteY3" fmla="*/ 94550 h 1309123"/>
                <a:gd name="connsiteX4" fmla="*/ 736538 w 1309124"/>
                <a:gd name="connsiteY4" fmla="*/ 49567 h 1309123"/>
                <a:gd name="connsiteX5" fmla="*/ 746183 w 1309124"/>
                <a:gd name="connsiteY5" fmla="*/ 0 h 1309123"/>
                <a:gd name="connsiteX6" fmla="*/ 1272180 w 1309124"/>
                <a:gd name="connsiteY6" fmla="*/ 525996 h 1309123"/>
                <a:gd name="connsiteX7" fmla="*/ 1272180 w 1309124"/>
                <a:gd name="connsiteY7" fmla="*/ 704378 h 1309123"/>
                <a:gd name="connsiteX8" fmla="*/ 704378 w 1309124"/>
                <a:gd name="connsiteY8" fmla="*/ 1272180 h 1309123"/>
                <a:gd name="connsiteX9" fmla="*/ 525996 w 1309124"/>
                <a:gd name="connsiteY9" fmla="*/ 1272180 h 1309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9124" h="1309123">
                  <a:moveTo>
                    <a:pt x="0" y="746183"/>
                  </a:moveTo>
                  <a:lnTo>
                    <a:pt x="49569" y="736538"/>
                  </a:lnTo>
                  <a:cubicBezTo>
                    <a:pt x="65938" y="729900"/>
                    <a:pt x="81276" y="719943"/>
                    <a:pt x="94551" y="706667"/>
                  </a:cubicBezTo>
                  <a:lnTo>
                    <a:pt x="706668" y="94550"/>
                  </a:lnTo>
                  <a:cubicBezTo>
                    <a:pt x="719944" y="81274"/>
                    <a:pt x="729901" y="65936"/>
                    <a:pt x="736538" y="49567"/>
                  </a:cubicBezTo>
                  <a:lnTo>
                    <a:pt x="746183" y="0"/>
                  </a:lnTo>
                  <a:lnTo>
                    <a:pt x="1272180" y="525996"/>
                  </a:lnTo>
                  <a:cubicBezTo>
                    <a:pt x="1321439" y="575255"/>
                    <a:pt x="1321439" y="655119"/>
                    <a:pt x="1272180" y="704378"/>
                  </a:cubicBezTo>
                  <a:lnTo>
                    <a:pt x="704378" y="1272180"/>
                  </a:lnTo>
                  <a:cubicBezTo>
                    <a:pt x="655119" y="1321438"/>
                    <a:pt x="575254" y="1321438"/>
                    <a:pt x="525996" y="127218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4" name="グループ化 33">
            <a:extLst>
              <a:ext uri="{FF2B5EF4-FFF2-40B4-BE49-F238E27FC236}">
                <a16:creationId xmlns:a16="http://schemas.microsoft.com/office/drawing/2014/main" id="{7975EE08-058B-F4F3-C9F1-2A37E00149A1}"/>
              </a:ext>
            </a:extLst>
          </p:cNvPr>
          <p:cNvGrpSpPr/>
          <p:nvPr/>
        </p:nvGrpSpPr>
        <p:grpSpPr>
          <a:xfrm>
            <a:off x="6551077" y="855196"/>
            <a:ext cx="2725945" cy="2725945"/>
            <a:chOff x="6471820" y="855196"/>
            <a:chExt cx="2725945" cy="2725945"/>
          </a:xfrm>
          <a:solidFill>
            <a:schemeClr val="bg1"/>
          </a:solidFill>
        </p:grpSpPr>
        <p:sp>
          <p:nvSpPr>
            <p:cNvPr id="7" name="フリーフォーム: 図形 6">
              <a:extLst>
                <a:ext uri="{FF2B5EF4-FFF2-40B4-BE49-F238E27FC236}">
                  <a16:creationId xmlns:a16="http://schemas.microsoft.com/office/drawing/2014/main" id="{1F1A3186-4F08-3B90-5A1E-4BFD73F7A5CA}"/>
                </a:ext>
              </a:extLst>
            </p:cNvPr>
            <p:cNvSpPr/>
            <p:nvPr/>
          </p:nvSpPr>
          <p:spPr>
            <a:xfrm>
              <a:off x="7088609" y="855196"/>
              <a:ext cx="1333855" cy="1333854"/>
            </a:xfrm>
            <a:custGeom>
              <a:avLst/>
              <a:gdLst>
                <a:gd name="connsiteX0" fmla="*/ 746185 w 1333855"/>
                <a:gd name="connsiteY0" fmla="*/ 0 h 1333854"/>
                <a:gd name="connsiteX1" fmla="*/ 1333855 w 1333855"/>
                <a:gd name="connsiteY1" fmla="*/ 587669 h 1333854"/>
                <a:gd name="connsiteX2" fmla="*/ 587672 w 1333855"/>
                <a:gd name="connsiteY2" fmla="*/ 1333854 h 1333854"/>
                <a:gd name="connsiteX3" fmla="*/ 0 w 1333855"/>
                <a:gd name="connsiteY3" fmla="*/ 746184 h 1333854"/>
              </a:gdLst>
              <a:ahLst/>
              <a:cxnLst>
                <a:cxn ang="0">
                  <a:pos x="connsiteX0" y="connsiteY0"/>
                </a:cxn>
                <a:cxn ang="0">
                  <a:pos x="connsiteX1" y="connsiteY1"/>
                </a:cxn>
                <a:cxn ang="0">
                  <a:pos x="connsiteX2" y="connsiteY2"/>
                </a:cxn>
                <a:cxn ang="0">
                  <a:pos x="connsiteX3" y="connsiteY3"/>
                </a:cxn>
              </a:cxnLst>
              <a:rect l="l" t="t" r="r" b="b"/>
              <a:pathLst>
                <a:path w="1333855" h="1333854">
                  <a:moveTo>
                    <a:pt x="746185" y="0"/>
                  </a:moveTo>
                  <a:lnTo>
                    <a:pt x="1333855" y="587669"/>
                  </a:lnTo>
                  <a:lnTo>
                    <a:pt x="587672" y="1333854"/>
                  </a:lnTo>
                  <a:lnTo>
                    <a:pt x="0" y="746184"/>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フリーフォーム: 図形 7">
              <a:extLst>
                <a:ext uri="{FF2B5EF4-FFF2-40B4-BE49-F238E27FC236}">
                  <a16:creationId xmlns:a16="http://schemas.microsoft.com/office/drawing/2014/main" id="{082350F0-84E0-B335-1D77-30F806687B1C}"/>
                </a:ext>
              </a:extLst>
            </p:cNvPr>
            <p:cNvSpPr/>
            <p:nvPr/>
          </p:nvSpPr>
          <p:spPr>
            <a:xfrm>
              <a:off x="7247124" y="2247287"/>
              <a:ext cx="1333854" cy="1333854"/>
            </a:xfrm>
            <a:custGeom>
              <a:avLst/>
              <a:gdLst>
                <a:gd name="connsiteX0" fmla="*/ 746184 w 1333854"/>
                <a:gd name="connsiteY0" fmla="*/ 0 h 1333854"/>
                <a:gd name="connsiteX1" fmla="*/ 1333854 w 1333854"/>
                <a:gd name="connsiteY1" fmla="*/ 587671 h 1333854"/>
                <a:gd name="connsiteX2" fmla="*/ 587670 w 1333854"/>
                <a:gd name="connsiteY2" fmla="*/ 1333854 h 1333854"/>
                <a:gd name="connsiteX3" fmla="*/ 0 w 1333854"/>
                <a:gd name="connsiteY3" fmla="*/ 746185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746184" y="0"/>
                  </a:moveTo>
                  <a:lnTo>
                    <a:pt x="1333854" y="587671"/>
                  </a:lnTo>
                  <a:lnTo>
                    <a:pt x="587670" y="1333854"/>
                  </a:lnTo>
                  <a:lnTo>
                    <a:pt x="0" y="746185"/>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 name="フリーフォーム: 図形 12">
              <a:extLst>
                <a:ext uri="{FF2B5EF4-FFF2-40B4-BE49-F238E27FC236}">
                  <a16:creationId xmlns:a16="http://schemas.microsoft.com/office/drawing/2014/main" id="{FDBE5AC3-E546-B87D-3E4A-1660AFFCB8F1}"/>
                </a:ext>
              </a:extLst>
            </p:cNvPr>
            <p:cNvSpPr/>
            <p:nvPr/>
          </p:nvSpPr>
          <p:spPr>
            <a:xfrm rot="5400000">
              <a:off x="7863911" y="1471984"/>
              <a:ext cx="1333854" cy="1333854"/>
            </a:xfrm>
            <a:custGeom>
              <a:avLst/>
              <a:gdLst>
                <a:gd name="connsiteX0" fmla="*/ 0 w 1333854"/>
                <a:gd name="connsiteY0" fmla="*/ 746184 h 1333854"/>
                <a:gd name="connsiteX1" fmla="*/ 746185 w 1333854"/>
                <a:gd name="connsiteY1" fmla="*/ 0 h 1333854"/>
                <a:gd name="connsiteX2" fmla="*/ 1333854 w 1333854"/>
                <a:gd name="connsiteY2" fmla="*/ 587669 h 1333854"/>
                <a:gd name="connsiteX3" fmla="*/ 587671 w 1333854"/>
                <a:gd name="connsiteY3" fmla="*/ 1333854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0" y="746184"/>
                  </a:moveTo>
                  <a:lnTo>
                    <a:pt x="746185" y="0"/>
                  </a:lnTo>
                  <a:lnTo>
                    <a:pt x="1333854" y="587669"/>
                  </a:lnTo>
                  <a:lnTo>
                    <a:pt x="587671" y="1333854"/>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16DED7A9-B188-9795-42E9-DEAC60C79D18}"/>
                </a:ext>
              </a:extLst>
            </p:cNvPr>
            <p:cNvSpPr/>
            <p:nvPr/>
          </p:nvSpPr>
          <p:spPr>
            <a:xfrm rot="5400000">
              <a:off x="6471820" y="1630499"/>
              <a:ext cx="1333854" cy="1333854"/>
            </a:xfrm>
            <a:custGeom>
              <a:avLst/>
              <a:gdLst>
                <a:gd name="connsiteX0" fmla="*/ 0 w 1333854"/>
                <a:gd name="connsiteY0" fmla="*/ 746185 h 1333854"/>
                <a:gd name="connsiteX1" fmla="*/ 746183 w 1333854"/>
                <a:gd name="connsiteY1" fmla="*/ 0 h 1333854"/>
                <a:gd name="connsiteX2" fmla="*/ 1333854 w 1333854"/>
                <a:gd name="connsiteY2" fmla="*/ 587671 h 1333854"/>
                <a:gd name="connsiteX3" fmla="*/ 587670 w 1333854"/>
                <a:gd name="connsiteY3" fmla="*/ 1333854 h 1333854"/>
              </a:gdLst>
              <a:ahLst/>
              <a:cxnLst>
                <a:cxn ang="0">
                  <a:pos x="connsiteX0" y="connsiteY0"/>
                </a:cxn>
                <a:cxn ang="0">
                  <a:pos x="connsiteX1" y="connsiteY1"/>
                </a:cxn>
                <a:cxn ang="0">
                  <a:pos x="connsiteX2" y="connsiteY2"/>
                </a:cxn>
                <a:cxn ang="0">
                  <a:pos x="connsiteX3" y="connsiteY3"/>
                </a:cxn>
              </a:cxnLst>
              <a:rect l="l" t="t" r="r" b="b"/>
              <a:pathLst>
                <a:path w="1333854" h="1333854">
                  <a:moveTo>
                    <a:pt x="0" y="746185"/>
                  </a:moveTo>
                  <a:lnTo>
                    <a:pt x="746183" y="0"/>
                  </a:lnTo>
                  <a:lnTo>
                    <a:pt x="1333854" y="587671"/>
                  </a:lnTo>
                  <a:lnTo>
                    <a:pt x="587670" y="1333854"/>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40" name="グループ化 39">
            <a:extLst>
              <a:ext uri="{FF2B5EF4-FFF2-40B4-BE49-F238E27FC236}">
                <a16:creationId xmlns:a16="http://schemas.microsoft.com/office/drawing/2014/main" id="{F6C85590-5805-989C-0851-E09E563B12C8}"/>
              </a:ext>
            </a:extLst>
          </p:cNvPr>
          <p:cNvGrpSpPr/>
          <p:nvPr/>
        </p:nvGrpSpPr>
        <p:grpSpPr>
          <a:xfrm>
            <a:off x="796624" y="3823278"/>
            <a:ext cx="2378376" cy="2574924"/>
            <a:chOff x="297428" y="3863493"/>
            <a:chExt cx="2737174" cy="2963375"/>
          </a:xfrm>
          <a:solidFill>
            <a:schemeClr val="bg1"/>
          </a:solidFill>
        </p:grpSpPr>
        <p:sp>
          <p:nvSpPr>
            <p:cNvPr id="41" name="フリーフォーム: 図形 40">
              <a:extLst>
                <a:ext uri="{FF2B5EF4-FFF2-40B4-BE49-F238E27FC236}">
                  <a16:creationId xmlns:a16="http://schemas.microsoft.com/office/drawing/2014/main" id="{5C7C8791-DD01-EBFD-0A3E-EC889178E2C8}"/>
                </a:ext>
              </a:extLst>
            </p:cNvPr>
            <p:cNvSpPr/>
            <p:nvPr/>
          </p:nvSpPr>
          <p:spPr>
            <a:xfrm>
              <a:off x="1077163" y="3863493"/>
              <a:ext cx="1151638" cy="1177706"/>
            </a:xfrm>
            <a:custGeom>
              <a:avLst/>
              <a:gdLst>
                <a:gd name="connsiteX0" fmla="*/ 588852 w 1151638"/>
                <a:gd name="connsiteY0" fmla="*/ 0 h 1177706"/>
                <a:gd name="connsiteX1" fmla="*/ 857434 w 1151638"/>
                <a:gd name="connsiteY1" fmla="*/ 111251 h 1177706"/>
                <a:gd name="connsiteX2" fmla="*/ 1066455 w 1151638"/>
                <a:gd name="connsiteY2" fmla="*/ 320272 h 1177706"/>
                <a:gd name="connsiteX3" fmla="*/ 1149892 w 1151638"/>
                <a:gd name="connsiteY3" fmla="*/ 445922 h 1177706"/>
                <a:gd name="connsiteX4" fmla="*/ 1151638 w 1151638"/>
                <a:gd name="connsiteY4" fmla="*/ 451812 h 1177706"/>
                <a:gd name="connsiteX5" fmla="*/ 1118991 w 1151638"/>
                <a:gd name="connsiteY5" fmla="*/ 459646 h 1177706"/>
                <a:gd name="connsiteX6" fmla="*/ 859767 w 1151638"/>
                <a:gd name="connsiteY6" fmla="*/ 737635 h 1177706"/>
                <a:gd name="connsiteX7" fmla="*/ 778245 w 1151638"/>
                <a:gd name="connsiteY7" fmla="*/ 1041880 h 1177706"/>
                <a:gd name="connsiteX8" fmla="*/ 765076 w 1151638"/>
                <a:gd name="connsiteY8" fmla="*/ 1122796 h 1177706"/>
                <a:gd name="connsiteX9" fmla="*/ 765444 w 1151638"/>
                <a:gd name="connsiteY9" fmla="*/ 1132181 h 1177706"/>
                <a:gd name="connsiteX10" fmla="*/ 731783 w 1151638"/>
                <a:gd name="connsiteY10" fmla="*/ 1149894 h 1177706"/>
                <a:gd name="connsiteX11" fmla="*/ 320271 w 1151638"/>
                <a:gd name="connsiteY11" fmla="*/ 1066456 h 1177706"/>
                <a:gd name="connsiteX12" fmla="*/ 111250 w 1151638"/>
                <a:gd name="connsiteY12" fmla="*/ 857435 h 1177706"/>
                <a:gd name="connsiteX13" fmla="*/ 111250 w 1151638"/>
                <a:gd name="connsiteY13" fmla="*/ 320272 h 1177706"/>
                <a:gd name="connsiteX14" fmla="*/ 320271 w 1151638"/>
                <a:gd name="connsiteY14" fmla="*/ 111251 h 1177706"/>
                <a:gd name="connsiteX15" fmla="*/ 588852 w 1151638"/>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8" h="1177706">
                  <a:moveTo>
                    <a:pt x="588852" y="0"/>
                  </a:moveTo>
                  <a:cubicBezTo>
                    <a:pt x="686060" y="0"/>
                    <a:pt x="783267" y="37084"/>
                    <a:pt x="857434" y="111251"/>
                  </a:cubicBezTo>
                  <a:lnTo>
                    <a:pt x="1066455" y="320272"/>
                  </a:lnTo>
                  <a:cubicBezTo>
                    <a:pt x="1103538" y="357355"/>
                    <a:pt x="1131350" y="400199"/>
                    <a:pt x="1149892" y="445922"/>
                  </a:cubicBezTo>
                  <a:lnTo>
                    <a:pt x="1151638" y="451812"/>
                  </a:lnTo>
                  <a:lnTo>
                    <a:pt x="1118991" y="459646"/>
                  </a:lnTo>
                  <a:cubicBezTo>
                    <a:pt x="996176" y="502036"/>
                    <a:pt x="895925" y="602691"/>
                    <a:pt x="859767" y="737635"/>
                  </a:cubicBezTo>
                  <a:lnTo>
                    <a:pt x="778245" y="1041880"/>
                  </a:lnTo>
                  <a:cubicBezTo>
                    <a:pt x="771013" y="1068869"/>
                    <a:pt x="766688" y="1095952"/>
                    <a:pt x="765076" y="1122796"/>
                  </a:cubicBezTo>
                  <a:lnTo>
                    <a:pt x="765444" y="1132181"/>
                  </a:lnTo>
                  <a:lnTo>
                    <a:pt x="731783" y="1149894"/>
                  </a:lnTo>
                  <a:cubicBezTo>
                    <a:pt x="594612" y="1205519"/>
                    <a:pt x="431521" y="1177707"/>
                    <a:pt x="320271" y="1066456"/>
                  </a:cubicBezTo>
                  <a:lnTo>
                    <a:pt x="111250" y="857435"/>
                  </a:lnTo>
                  <a:cubicBezTo>
                    <a:pt x="-37084" y="709102"/>
                    <a:pt x="-37084" y="468605"/>
                    <a:pt x="111250" y="320272"/>
                  </a:cubicBezTo>
                  <a:lnTo>
                    <a:pt x="320271" y="111251"/>
                  </a:lnTo>
                  <a:cubicBezTo>
                    <a:pt x="394437" y="37084"/>
                    <a:pt x="491645" y="0"/>
                    <a:pt x="588852"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2" name="フリーフォーム: 図形 41">
              <a:extLst>
                <a:ext uri="{FF2B5EF4-FFF2-40B4-BE49-F238E27FC236}">
                  <a16:creationId xmlns:a16="http://schemas.microsoft.com/office/drawing/2014/main" id="{59AD8878-B436-E36F-B1E9-1DC65DADEA14}"/>
                </a:ext>
              </a:extLst>
            </p:cNvPr>
            <p:cNvSpPr/>
            <p:nvPr/>
          </p:nvSpPr>
          <p:spPr>
            <a:xfrm>
              <a:off x="1103231" y="5649162"/>
              <a:ext cx="1151637" cy="1177706"/>
            </a:xfrm>
            <a:custGeom>
              <a:avLst/>
              <a:gdLst>
                <a:gd name="connsiteX0" fmla="*/ 562785 w 1151637"/>
                <a:gd name="connsiteY0" fmla="*/ 0 h 1177706"/>
                <a:gd name="connsiteX1" fmla="*/ 831367 w 1151637"/>
                <a:gd name="connsiteY1" fmla="*/ 111251 h 1177706"/>
                <a:gd name="connsiteX2" fmla="*/ 1040388 w 1151637"/>
                <a:gd name="connsiteY2" fmla="*/ 320272 h 1177706"/>
                <a:gd name="connsiteX3" fmla="*/ 1040388 w 1151637"/>
                <a:gd name="connsiteY3" fmla="*/ 857435 h 1177706"/>
                <a:gd name="connsiteX4" fmla="*/ 831367 w 1151637"/>
                <a:gd name="connsiteY4" fmla="*/ 1066456 h 1177706"/>
                <a:gd name="connsiteX5" fmla="*/ 294204 w 1151637"/>
                <a:gd name="connsiteY5" fmla="*/ 1066456 h 1177706"/>
                <a:gd name="connsiteX6" fmla="*/ 85183 w 1151637"/>
                <a:gd name="connsiteY6" fmla="*/ 857435 h 1177706"/>
                <a:gd name="connsiteX7" fmla="*/ 1745 w 1151637"/>
                <a:gd name="connsiteY7" fmla="*/ 731785 h 1177706"/>
                <a:gd name="connsiteX8" fmla="*/ 0 w 1151637"/>
                <a:gd name="connsiteY8" fmla="*/ 725894 h 1177706"/>
                <a:gd name="connsiteX9" fmla="*/ 32645 w 1151637"/>
                <a:gd name="connsiteY9" fmla="*/ 718061 h 1177706"/>
                <a:gd name="connsiteX10" fmla="*/ 291869 w 1151637"/>
                <a:gd name="connsiteY10" fmla="*/ 440072 h 1177706"/>
                <a:gd name="connsiteX11" fmla="*/ 373392 w 1151637"/>
                <a:gd name="connsiteY11" fmla="*/ 135827 h 1177706"/>
                <a:gd name="connsiteX12" fmla="*/ 386560 w 1151637"/>
                <a:gd name="connsiteY12" fmla="*/ 54911 h 1177706"/>
                <a:gd name="connsiteX13" fmla="*/ 386192 w 1151637"/>
                <a:gd name="connsiteY13" fmla="*/ 45527 h 1177706"/>
                <a:gd name="connsiteX14" fmla="*/ 419854 w 1151637"/>
                <a:gd name="connsiteY14" fmla="*/ 27813 h 1177706"/>
                <a:gd name="connsiteX15" fmla="*/ 562785 w 1151637"/>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7" h="1177706">
                  <a:moveTo>
                    <a:pt x="562785" y="0"/>
                  </a:moveTo>
                  <a:cubicBezTo>
                    <a:pt x="659993" y="0"/>
                    <a:pt x="757200" y="37084"/>
                    <a:pt x="831367" y="111251"/>
                  </a:cubicBezTo>
                  <a:lnTo>
                    <a:pt x="1040388" y="320272"/>
                  </a:lnTo>
                  <a:cubicBezTo>
                    <a:pt x="1188721" y="468605"/>
                    <a:pt x="1188721" y="709102"/>
                    <a:pt x="1040388" y="857435"/>
                  </a:cubicBezTo>
                  <a:lnTo>
                    <a:pt x="831367" y="1066456"/>
                  </a:lnTo>
                  <a:cubicBezTo>
                    <a:pt x="683033" y="1214790"/>
                    <a:pt x="442537" y="1214790"/>
                    <a:pt x="294204" y="1066456"/>
                  </a:cubicBezTo>
                  <a:lnTo>
                    <a:pt x="85183" y="857435"/>
                  </a:lnTo>
                  <a:cubicBezTo>
                    <a:pt x="48099" y="820352"/>
                    <a:pt x="20287" y="777508"/>
                    <a:pt x="1745" y="731785"/>
                  </a:cubicBezTo>
                  <a:lnTo>
                    <a:pt x="0" y="725894"/>
                  </a:lnTo>
                  <a:lnTo>
                    <a:pt x="32645" y="718061"/>
                  </a:lnTo>
                  <a:cubicBezTo>
                    <a:pt x="155461" y="675671"/>
                    <a:pt x="255711" y="575016"/>
                    <a:pt x="291869" y="440072"/>
                  </a:cubicBezTo>
                  <a:lnTo>
                    <a:pt x="373392" y="135827"/>
                  </a:lnTo>
                  <a:cubicBezTo>
                    <a:pt x="380623" y="108838"/>
                    <a:pt x="384949" y="81755"/>
                    <a:pt x="386560" y="54911"/>
                  </a:cubicBezTo>
                  <a:lnTo>
                    <a:pt x="386192" y="45527"/>
                  </a:lnTo>
                  <a:lnTo>
                    <a:pt x="419854" y="27813"/>
                  </a:lnTo>
                  <a:cubicBezTo>
                    <a:pt x="465578" y="9271"/>
                    <a:pt x="514182" y="0"/>
                    <a:pt x="562785"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3" name="フリーフォーム: 図形 42">
              <a:extLst>
                <a:ext uri="{FF2B5EF4-FFF2-40B4-BE49-F238E27FC236}">
                  <a16:creationId xmlns:a16="http://schemas.microsoft.com/office/drawing/2014/main" id="{8A9D6F29-ACF6-36CC-FF36-5D187D3E871F}"/>
                </a:ext>
              </a:extLst>
            </p:cNvPr>
            <p:cNvSpPr/>
            <p:nvPr/>
          </p:nvSpPr>
          <p:spPr>
            <a:xfrm rot="3600000">
              <a:off x="1856896" y="4298623"/>
              <a:ext cx="1151638" cy="1177706"/>
            </a:xfrm>
            <a:custGeom>
              <a:avLst/>
              <a:gdLst>
                <a:gd name="connsiteX0" fmla="*/ 62578 w 1151638"/>
                <a:gd name="connsiteY0" fmla="*/ 379857 h 1177706"/>
                <a:gd name="connsiteX1" fmla="*/ 111250 w 1151638"/>
                <a:gd name="connsiteY1" fmla="*/ 320272 h 1177706"/>
                <a:gd name="connsiteX2" fmla="*/ 320271 w 1151638"/>
                <a:gd name="connsiteY2" fmla="*/ 111250 h 1177706"/>
                <a:gd name="connsiteX3" fmla="*/ 588852 w 1151638"/>
                <a:gd name="connsiteY3" fmla="*/ 0 h 1177706"/>
                <a:gd name="connsiteX4" fmla="*/ 857433 w 1151638"/>
                <a:gd name="connsiteY4" fmla="*/ 111250 h 1177706"/>
                <a:gd name="connsiteX5" fmla="*/ 1066454 w 1151638"/>
                <a:gd name="connsiteY5" fmla="*/ 320272 h 1177706"/>
                <a:gd name="connsiteX6" fmla="*/ 1149892 w 1151638"/>
                <a:gd name="connsiteY6" fmla="*/ 445922 h 1177706"/>
                <a:gd name="connsiteX7" fmla="*/ 1151638 w 1151638"/>
                <a:gd name="connsiteY7" fmla="*/ 451813 h 1177706"/>
                <a:gd name="connsiteX8" fmla="*/ 1118992 w 1151638"/>
                <a:gd name="connsiteY8" fmla="*/ 459646 h 1177706"/>
                <a:gd name="connsiteX9" fmla="*/ 859768 w 1151638"/>
                <a:gd name="connsiteY9" fmla="*/ 737635 h 1177706"/>
                <a:gd name="connsiteX10" fmla="*/ 778246 w 1151638"/>
                <a:gd name="connsiteY10" fmla="*/ 1041881 h 1177706"/>
                <a:gd name="connsiteX11" fmla="*/ 765077 w 1151638"/>
                <a:gd name="connsiteY11" fmla="*/ 1122797 h 1177706"/>
                <a:gd name="connsiteX12" fmla="*/ 765445 w 1151638"/>
                <a:gd name="connsiteY12" fmla="*/ 1132180 h 1177706"/>
                <a:gd name="connsiteX13" fmla="*/ 731783 w 1151638"/>
                <a:gd name="connsiteY13" fmla="*/ 1149894 h 1177706"/>
                <a:gd name="connsiteX14" fmla="*/ 320271 w 1151638"/>
                <a:gd name="connsiteY14" fmla="*/ 1066456 h 1177706"/>
                <a:gd name="connsiteX15" fmla="*/ 111249 w 1151638"/>
                <a:gd name="connsiteY15" fmla="*/ 857435 h 1177706"/>
                <a:gd name="connsiteX16" fmla="*/ 62578 w 1151638"/>
                <a:gd name="connsiteY16" fmla="*/ 379857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62578" y="379857"/>
                  </a:moveTo>
                  <a:cubicBezTo>
                    <a:pt x="76484" y="358795"/>
                    <a:pt x="92708" y="338814"/>
                    <a:pt x="111250" y="320272"/>
                  </a:cubicBezTo>
                  <a:lnTo>
                    <a:pt x="320271" y="111250"/>
                  </a:lnTo>
                  <a:cubicBezTo>
                    <a:pt x="394437" y="37084"/>
                    <a:pt x="491645" y="0"/>
                    <a:pt x="588852" y="0"/>
                  </a:cubicBezTo>
                  <a:cubicBezTo>
                    <a:pt x="686060" y="0"/>
                    <a:pt x="783267" y="37084"/>
                    <a:pt x="857433" y="111250"/>
                  </a:cubicBezTo>
                  <a:lnTo>
                    <a:pt x="1066454" y="320272"/>
                  </a:lnTo>
                  <a:cubicBezTo>
                    <a:pt x="1103538" y="357355"/>
                    <a:pt x="1131350" y="400198"/>
                    <a:pt x="1149892" y="445922"/>
                  </a:cubicBezTo>
                  <a:lnTo>
                    <a:pt x="1151638" y="451813"/>
                  </a:lnTo>
                  <a:lnTo>
                    <a:pt x="1118992" y="459646"/>
                  </a:lnTo>
                  <a:cubicBezTo>
                    <a:pt x="996176" y="502036"/>
                    <a:pt x="895926" y="602691"/>
                    <a:pt x="859768" y="737635"/>
                  </a:cubicBezTo>
                  <a:lnTo>
                    <a:pt x="778246" y="1041881"/>
                  </a:lnTo>
                  <a:cubicBezTo>
                    <a:pt x="771014" y="1068869"/>
                    <a:pt x="766689" y="1095952"/>
                    <a:pt x="765077" y="1122797"/>
                  </a:cubicBezTo>
                  <a:lnTo>
                    <a:pt x="765445" y="1132180"/>
                  </a:lnTo>
                  <a:lnTo>
                    <a:pt x="731783" y="1149894"/>
                  </a:lnTo>
                  <a:cubicBezTo>
                    <a:pt x="594612" y="1205519"/>
                    <a:pt x="431521" y="1177707"/>
                    <a:pt x="320271" y="1066456"/>
                  </a:cubicBezTo>
                  <a:lnTo>
                    <a:pt x="111249" y="857435"/>
                  </a:lnTo>
                  <a:cubicBezTo>
                    <a:pt x="-18542" y="727643"/>
                    <a:pt x="-34766" y="527289"/>
                    <a:pt x="62578" y="379857"/>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4" name="フリーフォーム: 図形 43">
              <a:extLst>
                <a:ext uri="{FF2B5EF4-FFF2-40B4-BE49-F238E27FC236}">
                  <a16:creationId xmlns:a16="http://schemas.microsoft.com/office/drawing/2014/main" id="{14319024-5BBF-D50B-59D6-B8C6F2A25EBB}"/>
                </a:ext>
              </a:extLst>
            </p:cNvPr>
            <p:cNvSpPr/>
            <p:nvPr/>
          </p:nvSpPr>
          <p:spPr>
            <a:xfrm rot="3600000">
              <a:off x="323495" y="5214032"/>
              <a:ext cx="1151638" cy="1177706"/>
            </a:xfrm>
            <a:custGeom>
              <a:avLst/>
              <a:gdLst>
                <a:gd name="connsiteX0" fmla="*/ 386193 w 1151638"/>
                <a:gd name="connsiteY0" fmla="*/ 45527 h 1177706"/>
                <a:gd name="connsiteX1" fmla="*/ 419855 w 1151638"/>
                <a:gd name="connsiteY1" fmla="*/ 27813 h 1177706"/>
                <a:gd name="connsiteX2" fmla="*/ 562786 w 1151638"/>
                <a:gd name="connsiteY2" fmla="*/ 0 h 1177706"/>
                <a:gd name="connsiteX3" fmla="*/ 831367 w 1151638"/>
                <a:gd name="connsiteY3" fmla="*/ 111250 h 1177706"/>
                <a:gd name="connsiteX4" fmla="*/ 1040388 w 1151638"/>
                <a:gd name="connsiteY4" fmla="*/ 320272 h 1177706"/>
                <a:gd name="connsiteX5" fmla="*/ 1040389 w 1151638"/>
                <a:gd name="connsiteY5" fmla="*/ 857435 h 1177706"/>
                <a:gd name="connsiteX6" fmla="*/ 831367 w 1151638"/>
                <a:gd name="connsiteY6" fmla="*/ 1066456 h 1177706"/>
                <a:gd name="connsiteX7" fmla="*/ 294205 w 1151638"/>
                <a:gd name="connsiteY7" fmla="*/ 1066456 h 1177706"/>
                <a:gd name="connsiteX8" fmla="*/ 85183 w 1151638"/>
                <a:gd name="connsiteY8" fmla="*/ 857435 h 1177706"/>
                <a:gd name="connsiteX9" fmla="*/ 1746 w 1151638"/>
                <a:gd name="connsiteY9" fmla="*/ 731785 h 1177706"/>
                <a:gd name="connsiteX10" fmla="*/ 0 w 1151638"/>
                <a:gd name="connsiteY10" fmla="*/ 725894 h 1177706"/>
                <a:gd name="connsiteX11" fmla="*/ 32645 w 1151638"/>
                <a:gd name="connsiteY11" fmla="*/ 718061 h 1177706"/>
                <a:gd name="connsiteX12" fmla="*/ 291869 w 1151638"/>
                <a:gd name="connsiteY12" fmla="*/ 440071 h 1177706"/>
                <a:gd name="connsiteX13" fmla="*/ 373392 w 1151638"/>
                <a:gd name="connsiteY13" fmla="*/ 135826 h 1177706"/>
                <a:gd name="connsiteX14" fmla="*/ 386561 w 1151638"/>
                <a:gd name="connsiteY14" fmla="*/ 5491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1638" h="1177706">
                  <a:moveTo>
                    <a:pt x="386193" y="45527"/>
                  </a:moveTo>
                  <a:lnTo>
                    <a:pt x="419855" y="27813"/>
                  </a:lnTo>
                  <a:cubicBezTo>
                    <a:pt x="465579" y="9271"/>
                    <a:pt x="514182" y="0"/>
                    <a:pt x="562786" y="0"/>
                  </a:cubicBezTo>
                  <a:cubicBezTo>
                    <a:pt x="659994" y="0"/>
                    <a:pt x="757201" y="37084"/>
                    <a:pt x="831367" y="111250"/>
                  </a:cubicBezTo>
                  <a:lnTo>
                    <a:pt x="1040388" y="320272"/>
                  </a:lnTo>
                  <a:cubicBezTo>
                    <a:pt x="1188722" y="468605"/>
                    <a:pt x="1188722" y="709102"/>
                    <a:pt x="1040389" y="857435"/>
                  </a:cubicBezTo>
                  <a:lnTo>
                    <a:pt x="831367" y="1066456"/>
                  </a:lnTo>
                  <a:cubicBezTo>
                    <a:pt x="683034" y="1214790"/>
                    <a:pt x="442538" y="1214790"/>
                    <a:pt x="294205" y="1066456"/>
                  </a:cubicBezTo>
                  <a:lnTo>
                    <a:pt x="85183" y="857435"/>
                  </a:lnTo>
                  <a:cubicBezTo>
                    <a:pt x="48100" y="820352"/>
                    <a:pt x="20287" y="777508"/>
                    <a:pt x="1746" y="731785"/>
                  </a:cubicBezTo>
                  <a:lnTo>
                    <a:pt x="0" y="725894"/>
                  </a:lnTo>
                  <a:lnTo>
                    <a:pt x="32645" y="718061"/>
                  </a:lnTo>
                  <a:cubicBezTo>
                    <a:pt x="155461" y="675670"/>
                    <a:pt x="255711" y="575015"/>
                    <a:pt x="291869" y="440071"/>
                  </a:cubicBezTo>
                  <a:lnTo>
                    <a:pt x="373392" y="135826"/>
                  </a:lnTo>
                  <a:cubicBezTo>
                    <a:pt x="380624" y="108838"/>
                    <a:pt x="384949" y="81755"/>
                    <a:pt x="386561" y="5491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5" name="フリーフォーム: 図形 44">
              <a:extLst>
                <a:ext uri="{FF2B5EF4-FFF2-40B4-BE49-F238E27FC236}">
                  <a16:creationId xmlns:a16="http://schemas.microsoft.com/office/drawing/2014/main" id="{8AD4E504-809F-C24F-6BC7-60721EBD105A}"/>
                </a:ext>
              </a:extLst>
            </p:cNvPr>
            <p:cNvSpPr/>
            <p:nvPr/>
          </p:nvSpPr>
          <p:spPr>
            <a:xfrm rot="7200000">
              <a:off x="1869930" y="5191458"/>
              <a:ext cx="1151637" cy="1177706"/>
            </a:xfrm>
            <a:custGeom>
              <a:avLst/>
              <a:gdLst>
                <a:gd name="connsiteX0" fmla="*/ 62578 w 1151637"/>
                <a:gd name="connsiteY0" fmla="*/ 797850 h 1177706"/>
                <a:gd name="connsiteX1" fmla="*/ 111250 w 1151637"/>
                <a:gd name="connsiteY1" fmla="*/ 320272 h 1177706"/>
                <a:gd name="connsiteX2" fmla="*/ 320271 w 1151637"/>
                <a:gd name="connsiteY2" fmla="*/ 111251 h 1177706"/>
                <a:gd name="connsiteX3" fmla="*/ 588852 w 1151637"/>
                <a:gd name="connsiteY3" fmla="*/ 0 h 1177706"/>
                <a:gd name="connsiteX4" fmla="*/ 857433 w 1151637"/>
                <a:gd name="connsiteY4" fmla="*/ 111250 h 1177706"/>
                <a:gd name="connsiteX5" fmla="*/ 1066454 w 1151637"/>
                <a:gd name="connsiteY5" fmla="*/ 320272 h 1177706"/>
                <a:gd name="connsiteX6" fmla="*/ 1149892 w 1151637"/>
                <a:gd name="connsiteY6" fmla="*/ 445922 h 1177706"/>
                <a:gd name="connsiteX7" fmla="*/ 1151637 w 1151637"/>
                <a:gd name="connsiteY7" fmla="*/ 451812 h 1177706"/>
                <a:gd name="connsiteX8" fmla="*/ 1118992 w 1151637"/>
                <a:gd name="connsiteY8" fmla="*/ 459645 h 1177706"/>
                <a:gd name="connsiteX9" fmla="*/ 859768 w 1151637"/>
                <a:gd name="connsiteY9" fmla="*/ 737634 h 1177706"/>
                <a:gd name="connsiteX10" fmla="*/ 778246 w 1151637"/>
                <a:gd name="connsiteY10" fmla="*/ 1041879 h 1177706"/>
                <a:gd name="connsiteX11" fmla="*/ 765076 w 1151637"/>
                <a:gd name="connsiteY11" fmla="*/ 1122796 h 1177706"/>
                <a:gd name="connsiteX12" fmla="*/ 765444 w 1151637"/>
                <a:gd name="connsiteY12" fmla="*/ 1132180 h 1177706"/>
                <a:gd name="connsiteX13" fmla="*/ 731783 w 1151637"/>
                <a:gd name="connsiteY13" fmla="*/ 1149894 h 1177706"/>
                <a:gd name="connsiteX14" fmla="*/ 320270 w 1151637"/>
                <a:gd name="connsiteY14" fmla="*/ 1066456 h 1177706"/>
                <a:gd name="connsiteX15" fmla="*/ 111249 w 1151637"/>
                <a:gd name="connsiteY15" fmla="*/ 857435 h 1177706"/>
                <a:gd name="connsiteX16" fmla="*/ 62578 w 1151637"/>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7" h="1177706">
                  <a:moveTo>
                    <a:pt x="62578" y="797850"/>
                  </a:moveTo>
                  <a:cubicBezTo>
                    <a:pt x="-34766" y="650418"/>
                    <a:pt x="-18542" y="450064"/>
                    <a:pt x="111250" y="320272"/>
                  </a:cubicBezTo>
                  <a:lnTo>
                    <a:pt x="320271" y="111251"/>
                  </a:lnTo>
                  <a:cubicBezTo>
                    <a:pt x="394437" y="37084"/>
                    <a:pt x="491645" y="0"/>
                    <a:pt x="588852" y="0"/>
                  </a:cubicBezTo>
                  <a:cubicBezTo>
                    <a:pt x="686060" y="0"/>
                    <a:pt x="783267" y="37084"/>
                    <a:pt x="857433" y="111250"/>
                  </a:cubicBezTo>
                  <a:lnTo>
                    <a:pt x="1066454" y="320272"/>
                  </a:lnTo>
                  <a:cubicBezTo>
                    <a:pt x="1103538" y="357355"/>
                    <a:pt x="1131350" y="400199"/>
                    <a:pt x="1149892" y="445922"/>
                  </a:cubicBezTo>
                  <a:lnTo>
                    <a:pt x="1151637" y="451812"/>
                  </a:lnTo>
                  <a:lnTo>
                    <a:pt x="1118992" y="459645"/>
                  </a:lnTo>
                  <a:cubicBezTo>
                    <a:pt x="996176" y="502035"/>
                    <a:pt x="895926" y="602691"/>
                    <a:pt x="859768" y="737634"/>
                  </a:cubicBezTo>
                  <a:lnTo>
                    <a:pt x="778246" y="1041879"/>
                  </a:lnTo>
                  <a:cubicBezTo>
                    <a:pt x="771014" y="1068868"/>
                    <a:pt x="766688" y="1095951"/>
                    <a:pt x="765076" y="1122796"/>
                  </a:cubicBezTo>
                  <a:lnTo>
                    <a:pt x="765444" y="1132180"/>
                  </a:lnTo>
                  <a:lnTo>
                    <a:pt x="731783" y="1149894"/>
                  </a:lnTo>
                  <a:cubicBezTo>
                    <a:pt x="594612" y="1205519"/>
                    <a:pt x="431520" y="1177706"/>
                    <a:pt x="320270" y="1066456"/>
                  </a:cubicBezTo>
                  <a:lnTo>
                    <a:pt x="111249" y="857435"/>
                  </a:lnTo>
                  <a:cubicBezTo>
                    <a:pt x="92708" y="838893"/>
                    <a:pt x="76484" y="818912"/>
                    <a:pt x="62578" y="79785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6" name="フリーフォーム: 図形 45">
              <a:extLst>
                <a:ext uri="{FF2B5EF4-FFF2-40B4-BE49-F238E27FC236}">
                  <a16:creationId xmlns:a16="http://schemas.microsoft.com/office/drawing/2014/main" id="{AFE08DD3-46F6-7418-364A-A7E1DC9C7E9E}"/>
                </a:ext>
              </a:extLst>
            </p:cNvPr>
            <p:cNvSpPr/>
            <p:nvPr/>
          </p:nvSpPr>
          <p:spPr>
            <a:xfrm rot="7200000">
              <a:off x="310462" y="4321197"/>
              <a:ext cx="1151638" cy="1177706"/>
            </a:xfrm>
            <a:custGeom>
              <a:avLst/>
              <a:gdLst>
                <a:gd name="connsiteX0" fmla="*/ 36512 w 1151638"/>
                <a:gd name="connsiteY0" fmla="*/ 797850 h 1177706"/>
                <a:gd name="connsiteX1" fmla="*/ 1746 w 1151638"/>
                <a:gd name="connsiteY1" fmla="*/ 731784 h 1177706"/>
                <a:gd name="connsiteX2" fmla="*/ 0 w 1151638"/>
                <a:gd name="connsiteY2" fmla="*/ 725894 h 1177706"/>
                <a:gd name="connsiteX3" fmla="*/ 32647 w 1151638"/>
                <a:gd name="connsiteY3" fmla="*/ 718060 h 1177706"/>
                <a:gd name="connsiteX4" fmla="*/ 291871 w 1151638"/>
                <a:gd name="connsiteY4" fmla="*/ 440071 h 1177706"/>
                <a:gd name="connsiteX5" fmla="*/ 373393 w 1151638"/>
                <a:gd name="connsiteY5" fmla="*/ 135826 h 1177706"/>
                <a:gd name="connsiteX6" fmla="*/ 386562 w 1151638"/>
                <a:gd name="connsiteY6" fmla="*/ 54910 h 1177706"/>
                <a:gd name="connsiteX7" fmla="*/ 386194 w 1151638"/>
                <a:gd name="connsiteY7" fmla="*/ 45526 h 1177706"/>
                <a:gd name="connsiteX8" fmla="*/ 419855 w 1151638"/>
                <a:gd name="connsiteY8" fmla="*/ 27813 h 1177706"/>
                <a:gd name="connsiteX9" fmla="*/ 562786 w 1151638"/>
                <a:gd name="connsiteY9" fmla="*/ 0 h 1177706"/>
                <a:gd name="connsiteX10" fmla="*/ 831367 w 1151638"/>
                <a:gd name="connsiteY10" fmla="*/ 111251 h 1177706"/>
                <a:gd name="connsiteX11" fmla="*/ 1040388 w 1151638"/>
                <a:gd name="connsiteY11" fmla="*/ 320272 h 1177706"/>
                <a:gd name="connsiteX12" fmla="*/ 1040388 w 1151638"/>
                <a:gd name="connsiteY12" fmla="*/ 857435 h 1177706"/>
                <a:gd name="connsiteX13" fmla="*/ 831368 w 1151638"/>
                <a:gd name="connsiteY13" fmla="*/ 1066456 h 1177706"/>
                <a:gd name="connsiteX14" fmla="*/ 294205 w 1151638"/>
                <a:gd name="connsiteY14" fmla="*/ 1066456 h 1177706"/>
                <a:gd name="connsiteX15" fmla="*/ 85183 w 1151638"/>
                <a:gd name="connsiteY15" fmla="*/ 857435 h 1177706"/>
                <a:gd name="connsiteX16" fmla="*/ 36512 w 1151638"/>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36512" y="797850"/>
                  </a:moveTo>
                  <a:cubicBezTo>
                    <a:pt x="22606" y="776788"/>
                    <a:pt x="11017" y="754646"/>
                    <a:pt x="1746" y="731784"/>
                  </a:cubicBezTo>
                  <a:lnTo>
                    <a:pt x="0" y="725894"/>
                  </a:lnTo>
                  <a:lnTo>
                    <a:pt x="32647" y="718060"/>
                  </a:lnTo>
                  <a:cubicBezTo>
                    <a:pt x="155462" y="675670"/>
                    <a:pt x="255713" y="575015"/>
                    <a:pt x="291871" y="440071"/>
                  </a:cubicBezTo>
                  <a:lnTo>
                    <a:pt x="373393" y="135826"/>
                  </a:lnTo>
                  <a:cubicBezTo>
                    <a:pt x="380625" y="108837"/>
                    <a:pt x="384950" y="81755"/>
                    <a:pt x="386562" y="54910"/>
                  </a:cubicBezTo>
                  <a:lnTo>
                    <a:pt x="386194" y="45526"/>
                  </a:lnTo>
                  <a:lnTo>
                    <a:pt x="419855" y="27813"/>
                  </a:lnTo>
                  <a:cubicBezTo>
                    <a:pt x="465579" y="9271"/>
                    <a:pt x="514182" y="0"/>
                    <a:pt x="562786" y="0"/>
                  </a:cubicBezTo>
                  <a:cubicBezTo>
                    <a:pt x="659994" y="0"/>
                    <a:pt x="757201" y="37084"/>
                    <a:pt x="831367" y="111251"/>
                  </a:cubicBezTo>
                  <a:lnTo>
                    <a:pt x="1040388" y="320272"/>
                  </a:lnTo>
                  <a:cubicBezTo>
                    <a:pt x="1188722" y="468605"/>
                    <a:pt x="1188722" y="709102"/>
                    <a:pt x="1040388" y="857435"/>
                  </a:cubicBezTo>
                  <a:lnTo>
                    <a:pt x="831368" y="1066456"/>
                  </a:lnTo>
                  <a:cubicBezTo>
                    <a:pt x="683034" y="1214790"/>
                    <a:pt x="442538" y="1214790"/>
                    <a:pt x="294205" y="1066456"/>
                  </a:cubicBezTo>
                  <a:lnTo>
                    <a:pt x="85183" y="857435"/>
                  </a:lnTo>
                  <a:cubicBezTo>
                    <a:pt x="66642" y="838893"/>
                    <a:pt x="50418" y="818912"/>
                    <a:pt x="36512" y="79785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47" name="グループ化 46">
            <a:extLst>
              <a:ext uri="{FF2B5EF4-FFF2-40B4-BE49-F238E27FC236}">
                <a16:creationId xmlns:a16="http://schemas.microsoft.com/office/drawing/2014/main" id="{AD0468B5-25AE-5021-FF4F-B8C616028CBD}"/>
              </a:ext>
            </a:extLst>
          </p:cNvPr>
          <p:cNvGrpSpPr/>
          <p:nvPr/>
        </p:nvGrpSpPr>
        <p:grpSpPr>
          <a:xfrm>
            <a:off x="3692276" y="3802072"/>
            <a:ext cx="2506569" cy="2646476"/>
            <a:chOff x="3034996" y="3766305"/>
            <a:chExt cx="3005771" cy="3173542"/>
          </a:xfrm>
          <a:solidFill>
            <a:schemeClr val="bg1"/>
          </a:solidFill>
        </p:grpSpPr>
        <p:sp>
          <p:nvSpPr>
            <p:cNvPr id="48" name="フリーフォーム: 図形 47">
              <a:extLst>
                <a:ext uri="{FF2B5EF4-FFF2-40B4-BE49-F238E27FC236}">
                  <a16:creationId xmlns:a16="http://schemas.microsoft.com/office/drawing/2014/main" id="{50BE383A-AE1D-0F63-0EF1-6E3BB7C23F55}"/>
                </a:ext>
              </a:extLst>
            </p:cNvPr>
            <p:cNvSpPr/>
            <p:nvPr/>
          </p:nvSpPr>
          <p:spPr>
            <a:xfrm>
              <a:off x="3843946" y="3766305"/>
              <a:ext cx="1244944" cy="1387873"/>
            </a:xfrm>
            <a:custGeom>
              <a:avLst/>
              <a:gdLst>
                <a:gd name="connsiteX0" fmla="*/ 693936 w 1244944"/>
                <a:gd name="connsiteY0" fmla="*/ 0 h 1387873"/>
                <a:gd name="connsiteX1" fmla="*/ 783127 w 1244944"/>
                <a:gd name="connsiteY1" fmla="*/ 36944 h 1387873"/>
                <a:gd name="connsiteX2" fmla="*/ 1244944 w 1244944"/>
                <a:gd name="connsiteY2" fmla="*/ 498761 h 1387873"/>
                <a:gd name="connsiteX3" fmla="*/ 1199428 w 1244944"/>
                <a:gd name="connsiteY3" fmla="*/ 486565 h 1387873"/>
                <a:gd name="connsiteX4" fmla="*/ 1034817 w 1244944"/>
                <a:gd name="connsiteY4" fmla="*/ 581603 h 1387873"/>
                <a:gd name="connsiteX5" fmla="*/ 845349 w 1244944"/>
                <a:gd name="connsiteY5" fmla="*/ 1288708 h 1387873"/>
                <a:gd name="connsiteX6" fmla="*/ 783127 w 1244944"/>
                <a:gd name="connsiteY6" fmla="*/ 1350930 h 1387873"/>
                <a:gd name="connsiteX7" fmla="*/ 604745 w 1244944"/>
                <a:gd name="connsiteY7" fmla="*/ 1350930 h 1387873"/>
                <a:gd name="connsiteX8" fmla="*/ 36944 w 1244944"/>
                <a:gd name="connsiteY8" fmla="*/ 783128 h 1387873"/>
                <a:gd name="connsiteX9" fmla="*/ 36944 w 1244944"/>
                <a:gd name="connsiteY9" fmla="*/ 604746 h 1387873"/>
                <a:gd name="connsiteX10" fmla="*/ 604745 w 1244944"/>
                <a:gd name="connsiteY10" fmla="*/ 36944 h 1387873"/>
                <a:gd name="connsiteX11" fmla="*/ 693936 w 1244944"/>
                <a:gd name="connsiteY11" fmla="*/ 0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4944" h="1387873">
                  <a:moveTo>
                    <a:pt x="693936" y="0"/>
                  </a:moveTo>
                  <a:cubicBezTo>
                    <a:pt x="726217" y="0"/>
                    <a:pt x="758498" y="12315"/>
                    <a:pt x="783127" y="36944"/>
                  </a:cubicBezTo>
                  <a:lnTo>
                    <a:pt x="1244944" y="498761"/>
                  </a:lnTo>
                  <a:lnTo>
                    <a:pt x="1199428" y="486565"/>
                  </a:lnTo>
                  <a:cubicBezTo>
                    <a:pt x="1127728" y="467353"/>
                    <a:pt x="1054029" y="509903"/>
                    <a:pt x="1034817" y="581603"/>
                  </a:cubicBezTo>
                  <a:lnTo>
                    <a:pt x="845349" y="1288708"/>
                  </a:lnTo>
                  <a:lnTo>
                    <a:pt x="783127" y="1350930"/>
                  </a:lnTo>
                  <a:cubicBezTo>
                    <a:pt x="733869" y="1400188"/>
                    <a:pt x="654004" y="1400188"/>
                    <a:pt x="604745" y="1350930"/>
                  </a:cubicBezTo>
                  <a:lnTo>
                    <a:pt x="36944" y="783128"/>
                  </a:lnTo>
                  <a:cubicBezTo>
                    <a:pt x="-12315" y="733870"/>
                    <a:pt x="-12315" y="654005"/>
                    <a:pt x="36944" y="604746"/>
                  </a:cubicBezTo>
                  <a:lnTo>
                    <a:pt x="604745" y="36944"/>
                  </a:lnTo>
                  <a:cubicBezTo>
                    <a:pt x="629375" y="12315"/>
                    <a:pt x="661656" y="0"/>
                    <a:pt x="693936"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9" name="フリーフォーム: 図形 48">
              <a:extLst>
                <a:ext uri="{FF2B5EF4-FFF2-40B4-BE49-F238E27FC236}">
                  <a16:creationId xmlns:a16="http://schemas.microsoft.com/office/drawing/2014/main" id="{C2C4C830-65C4-5C8E-6228-A2C1CE00AB2A}"/>
                </a:ext>
              </a:extLst>
            </p:cNvPr>
            <p:cNvSpPr/>
            <p:nvPr/>
          </p:nvSpPr>
          <p:spPr>
            <a:xfrm>
              <a:off x="3986875" y="5551974"/>
              <a:ext cx="1244944" cy="1387873"/>
            </a:xfrm>
            <a:custGeom>
              <a:avLst/>
              <a:gdLst>
                <a:gd name="connsiteX0" fmla="*/ 551007 w 1244944"/>
                <a:gd name="connsiteY0" fmla="*/ 0 h 1387873"/>
                <a:gd name="connsiteX1" fmla="*/ 640198 w 1244944"/>
                <a:gd name="connsiteY1" fmla="*/ 36945 h 1387873"/>
                <a:gd name="connsiteX2" fmla="*/ 1208000 w 1244944"/>
                <a:gd name="connsiteY2" fmla="*/ 604746 h 1387873"/>
                <a:gd name="connsiteX3" fmla="*/ 1208000 w 1244944"/>
                <a:gd name="connsiteY3" fmla="*/ 783128 h 1387873"/>
                <a:gd name="connsiteX4" fmla="*/ 640198 w 1244944"/>
                <a:gd name="connsiteY4" fmla="*/ 1350930 h 1387873"/>
                <a:gd name="connsiteX5" fmla="*/ 461816 w 1244944"/>
                <a:gd name="connsiteY5" fmla="*/ 1350930 h 1387873"/>
                <a:gd name="connsiteX6" fmla="*/ 0 w 1244944"/>
                <a:gd name="connsiteY6" fmla="*/ 889114 h 1387873"/>
                <a:gd name="connsiteX7" fmla="*/ 45514 w 1244944"/>
                <a:gd name="connsiteY7" fmla="*/ 901309 h 1387873"/>
                <a:gd name="connsiteX8" fmla="*/ 210125 w 1244944"/>
                <a:gd name="connsiteY8" fmla="*/ 806271 h 1387873"/>
                <a:gd name="connsiteX9" fmla="*/ 399593 w 1244944"/>
                <a:gd name="connsiteY9" fmla="*/ 99168 h 1387873"/>
                <a:gd name="connsiteX10" fmla="*/ 461816 w 1244944"/>
                <a:gd name="connsiteY10" fmla="*/ 36945 h 1387873"/>
                <a:gd name="connsiteX11" fmla="*/ 551007 w 1244944"/>
                <a:gd name="connsiteY11" fmla="*/ 0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4944" h="1387873">
                  <a:moveTo>
                    <a:pt x="551007" y="0"/>
                  </a:moveTo>
                  <a:cubicBezTo>
                    <a:pt x="583288" y="0"/>
                    <a:pt x="615569" y="12315"/>
                    <a:pt x="640198" y="36945"/>
                  </a:cubicBezTo>
                  <a:lnTo>
                    <a:pt x="1208000" y="604746"/>
                  </a:lnTo>
                  <a:cubicBezTo>
                    <a:pt x="1257259" y="654005"/>
                    <a:pt x="1257259" y="733870"/>
                    <a:pt x="1208000" y="783128"/>
                  </a:cubicBezTo>
                  <a:lnTo>
                    <a:pt x="640198" y="1350930"/>
                  </a:lnTo>
                  <a:cubicBezTo>
                    <a:pt x="590940" y="1400188"/>
                    <a:pt x="511075" y="1400188"/>
                    <a:pt x="461816" y="1350930"/>
                  </a:cubicBezTo>
                  <a:lnTo>
                    <a:pt x="0" y="889114"/>
                  </a:lnTo>
                  <a:lnTo>
                    <a:pt x="45514" y="901309"/>
                  </a:lnTo>
                  <a:cubicBezTo>
                    <a:pt x="117215" y="920522"/>
                    <a:pt x="190913" y="877972"/>
                    <a:pt x="210125" y="806271"/>
                  </a:cubicBezTo>
                  <a:lnTo>
                    <a:pt x="399593" y="99168"/>
                  </a:lnTo>
                  <a:lnTo>
                    <a:pt x="461816" y="36945"/>
                  </a:lnTo>
                  <a:cubicBezTo>
                    <a:pt x="486446" y="12315"/>
                    <a:pt x="518727" y="0"/>
                    <a:pt x="551007" y="0"/>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0" name="フリーフォーム: 図形 49">
              <a:extLst>
                <a:ext uri="{FF2B5EF4-FFF2-40B4-BE49-F238E27FC236}">
                  <a16:creationId xmlns:a16="http://schemas.microsoft.com/office/drawing/2014/main" id="{D35AF1D5-E712-D7F0-7EA3-420F0357DEC5}"/>
                </a:ext>
              </a:extLst>
            </p:cNvPr>
            <p:cNvSpPr/>
            <p:nvPr/>
          </p:nvSpPr>
          <p:spPr>
            <a:xfrm rot="3600000">
              <a:off x="4652895" y="4150832"/>
              <a:ext cx="1244944" cy="1387873"/>
            </a:xfrm>
            <a:custGeom>
              <a:avLst/>
              <a:gdLst>
                <a:gd name="connsiteX0" fmla="*/ 9236 w 1244944"/>
                <a:gd name="connsiteY0" fmla="*/ 646472 h 1387873"/>
                <a:gd name="connsiteX1" fmla="*/ 36944 w 1244944"/>
                <a:gd name="connsiteY1" fmla="*/ 604746 h 1387873"/>
                <a:gd name="connsiteX2" fmla="*/ 604745 w 1244944"/>
                <a:gd name="connsiteY2" fmla="*/ 36944 h 1387873"/>
                <a:gd name="connsiteX3" fmla="*/ 693936 w 1244944"/>
                <a:gd name="connsiteY3" fmla="*/ 0 h 1387873"/>
                <a:gd name="connsiteX4" fmla="*/ 783127 w 1244944"/>
                <a:gd name="connsiteY4" fmla="*/ 36944 h 1387873"/>
                <a:gd name="connsiteX5" fmla="*/ 1244944 w 1244944"/>
                <a:gd name="connsiteY5" fmla="*/ 498761 h 1387873"/>
                <a:gd name="connsiteX6" fmla="*/ 1199429 w 1244944"/>
                <a:gd name="connsiteY6" fmla="*/ 486565 h 1387873"/>
                <a:gd name="connsiteX7" fmla="*/ 1034818 w 1244944"/>
                <a:gd name="connsiteY7" fmla="*/ 581604 h 1387873"/>
                <a:gd name="connsiteX8" fmla="*/ 845350 w 1244944"/>
                <a:gd name="connsiteY8" fmla="*/ 1288707 h 1387873"/>
                <a:gd name="connsiteX9" fmla="*/ 783127 w 1244944"/>
                <a:gd name="connsiteY9" fmla="*/ 1350930 h 1387873"/>
                <a:gd name="connsiteX10" fmla="*/ 604745 w 1244944"/>
                <a:gd name="connsiteY10" fmla="*/ 1350930 h 1387873"/>
                <a:gd name="connsiteX11" fmla="*/ 36943 w 1244944"/>
                <a:gd name="connsiteY11" fmla="*/ 783128 h 1387873"/>
                <a:gd name="connsiteX12" fmla="*/ 9236 w 1244944"/>
                <a:gd name="connsiteY12" fmla="*/ 646472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44" h="1387873">
                  <a:moveTo>
                    <a:pt x="9236" y="646472"/>
                  </a:moveTo>
                  <a:cubicBezTo>
                    <a:pt x="15393" y="631288"/>
                    <a:pt x="24629" y="617060"/>
                    <a:pt x="36944" y="604746"/>
                  </a:cubicBezTo>
                  <a:lnTo>
                    <a:pt x="604745" y="36944"/>
                  </a:lnTo>
                  <a:cubicBezTo>
                    <a:pt x="629375" y="12315"/>
                    <a:pt x="661656" y="0"/>
                    <a:pt x="693936" y="0"/>
                  </a:cubicBezTo>
                  <a:cubicBezTo>
                    <a:pt x="726217" y="0"/>
                    <a:pt x="758498" y="12314"/>
                    <a:pt x="783127" y="36944"/>
                  </a:cubicBezTo>
                  <a:lnTo>
                    <a:pt x="1244944" y="498761"/>
                  </a:lnTo>
                  <a:lnTo>
                    <a:pt x="1199429" y="486565"/>
                  </a:lnTo>
                  <a:cubicBezTo>
                    <a:pt x="1127729" y="467353"/>
                    <a:pt x="1054030" y="509904"/>
                    <a:pt x="1034818" y="581604"/>
                  </a:cubicBezTo>
                  <a:lnTo>
                    <a:pt x="845350" y="1288707"/>
                  </a:lnTo>
                  <a:lnTo>
                    <a:pt x="783127" y="1350930"/>
                  </a:lnTo>
                  <a:cubicBezTo>
                    <a:pt x="733868" y="1400188"/>
                    <a:pt x="654004" y="1400188"/>
                    <a:pt x="604745" y="1350930"/>
                  </a:cubicBezTo>
                  <a:lnTo>
                    <a:pt x="36943" y="783128"/>
                  </a:lnTo>
                  <a:cubicBezTo>
                    <a:pt x="-1" y="746184"/>
                    <a:pt x="-9237" y="692024"/>
                    <a:pt x="9236" y="646472"/>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1" name="フリーフォーム: 図形 50">
              <a:extLst>
                <a:ext uri="{FF2B5EF4-FFF2-40B4-BE49-F238E27FC236}">
                  <a16:creationId xmlns:a16="http://schemas.microsoft.com/office/drawing/2014/main" id="{B5A9A3B9-FE32-7AF5-89EE-4D5FF0930F32}"/>
                </a:ext>
              </a:extLst>
            </p:cNvPr>
            <p:cNvSpPr/>
            <p:nvPr/>
          </p:nvSpPr>
          <p:spPr>
            <a:xfrm rot="3600000">
              <a:off x="3177925" y="5167446"/>
              <a:ext cx="1244945" cy="1387873"/>
            </a:xfrm>
            <a:custGeom>
              <a:avLst/>
              <a:gdLst>
                <a:gd name="connsiteX0" fmla="*/ 399594 w 1244945"/>
                <a:gd name="connsiteY0" fmla="*/ 99166 h 1387873"/>
                <a:gd name="connsiteX1" fmla="*/ 461817 w 1244945"/>
                <a:gd name="connsiteY1" fmla="*/ 36944 h 1387873"/>
                <a:gd name="connsiteX2" fmla="*/ 551008 w 1244945"/>
                <a:gd name="connsiteY2" fmla="*/ 0 h 1387873"/>
                <a:gd name="connsiteX3" fmla="*/ 640199 w 1244945"/>
                <a:gd name="connsiteY3" fmla="*/ 36944 h 1387873"/>
                <a:gd name="connsiteX4" fmla="*/ 1208001 w 1244945"/>
                <a:gd name="connsiteY4" fmla="*/ 604746 h 1387873"/>
                <a:gd name="connsiteX5" fmla="*/ 1208001 w 1244945"/>
                <a:gd name="connsiteY5" fmla="*/ 783128 h 1387873"/>
                <a:gd name="connsiteX6" fmla="*/ 640199 w 1244945"/>
                <a:gd name="connsiteY6" fmla="*/ 1350930 h 1387873"/>
                <a:gd name="connsiteX7" fmla="*/ 461817 w 1244945"/>
                <a:gd name="connsiteY7" fmla="*/ 1350930 h 1387873"/>
                <a:gd name="connsiteX8" fmla="*/ 0 w 1244945"/>
                <a:gd name="connsiteY8" fmla="*/ 889113 h 1387873"/>
                <a:gd name="connsiteX9" fmla="*/ 45515 w 1244945"/>
                <a:gd name="connsiteY9" fmla="*/ 901309 h 1387873"/>
                <a:gd name="connsiteX10" fmla="*/ 210126 w 1244945"/>
                <a:gd name="connsiteY10" fmla="*/ 806271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945" h="1387873">
                  <a:moveTo>
                    <a:pt x="399594" y="99166"/>
                  </a:moveTo>
                  <a:lnTo>
                    <a:pt x="461817" y="36944"/>
                  </a:lnTo>
                  <a:cubicBezTo>
                    <a:pt x="486447" y="12315"/>
                    <a:pt x="518728" y="0"/>
                    <a:pt x="551008" y="0"/>
                  </a:cubicBezTo>
                  <a:cubicBezTo>
                    <a:pt x="583289" y="0"/>
                    <a:pt x="615570" y="12314"/>
                    <a:pt x="640199" y="36944"/>
                  </a:cubicBezTo>
                  <a:lnTo>
                    <a:pt x="1208001" y="604746"/>
                  </a:lnTo>
                  <a:cubicBezTo>
                    <a:pt x="1257260" y="654005"/>
                    <a:pt x="1257260" y="733869"/>
                    <a:pt x="1208001" y="783128"/>
                  </a:cubicBezTo>
                  <a:lnTo>
                    <a:pt x="640199" y="1350930"/>
                  </a:lnTo>
                  <a:cubicBezTo>
                    <a:pt x="590940" y="1400188"/>
                    <a:pt x="511076" y="1400188"/>
                    <a:pt x="461817" y="1350930"/>
                  </a:cubicBezTo>
                  <a:lnTo>
                    <a:pt x="0" y="889113"/>
                  </a:lnTo>
                  <a:lnTo>
                    <a:pt x="45515" y="901309"/>
                  </a:lnTo>
                  <a:cubicBezTo>
                    <a:pt x="117215" y="920521"/>
                    <a:pt x="190914" y="877971"/>
                    <a:pt x="210126" y="806271"/>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2" name="フリーフォーム: 図形 51">
              <a:extLst>
                <a:ext uri="{FF2B5EF4-FFF2-40B4-BE49-F238E27FC236}">
                  <a16:creationId xmlns:a16="http://schemas.microsoft.com/office/drawing/2014/main" id="{9AD913EA-51D4-D4AB-F7B7-5003235F53AD}"/>
                </a:ext>
              </a:extLst>
            </p:cNvPr>
            <p:cNvSpPr/>
            <p:nvPr/>
          </p:nvSpPr>
          <p:spPr>
            <a:xfrm rot="7200000">
              <a:off x="4724360" y="5043666"/>
              <a:ext cx="1244942" cy="1387873"/>
            </a:xfrm>
            <a:custGeom>
              <a:avLst/>
              <a:gdLst>
                <a:gd name="connsiteX0" fmla="*/ 9236 w 1244942"/>
                <a:gd name="connsiteY0" fmla="*/ 741402 h 1387873"/>
                <a:gd name="connsiteX1" fmla="*/ 36943 w 1244942"/>
                <a:gd name="connsiteY1" fmla="*/ 604746 h 1387873"/>
                <a:gd name="connsiteX2" fmla="*/ 604745 w 1244942"/>
                <a:gd name="connsiteY2" fmla="*/ 36944 h 1387873"/>
                <a:gd name="connsiteX3" fmla="*/ 693936 w 1244942"/>
                <a:gd name="connsiteY3" fmla="*/ 0 h 1387873"/>
                <a:gd name="connsiteX4" fmla="*/ 783127 w 1244942"/>
                <a:gd name="connsiteY4" fmla="*/ 36944 h 1387873"/>
                <a:gd name="connsiteX5" fmla="*/ 1244942 w 1244942"/>
                <a:gd name="connsiteY5" fmla="*/ 498759 h 1387873"/>
                <a:gd name="connsiteX6" fmla="*/ 1199429 w 1244942"/>
                <a:gd name="connsiteY6" fmla="*/ 486564 h 1387873"/>
                <a:gd name="connsiteX7" fmla="*/ 1034819 w 1244942"/>
                <a:gd name="connsiteY7" fmla="*/ 581602 h 1387873"/>
                <a:gd name="connsiteX8" fmla="*/ 845351 w 1244942"/>
                <a:gd name="connsiteY8" fmla="*/ 1288706 h 1387873"/>
                <a:gd name="connsiteX9" fmla="*/ 783127 w 1244942"/>
                <a:gd name="connsiteY9" fmla="*/ 1350929 h 1387873"/>
                <a:gd name="connsiteX10" fmla="*/ 604745 w 1244942"/>
                <a:gd name="connsiteY10" fmla="*/ 1350930 h 1387873"/>
                <a:gd name="connsiteX11" fmla="*/ 36943 w 1244942"/>
                <a:gd name="connsiteY11" fmla="*/ 783128 h 1387873"/>
                <a:gd name="connsiteX12" fmla="*/ 9236 w 1244942"/>
                <a:gd name="connsiteY12" fmla="*/ 741402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42" h="1387873">
                  <a:moveTo>
                    <a:pt x="9236" y="741402"/>
                  </a:moveTo>
                  <a:cubicBezTo>
                    <a:pt x="-9237" y="695850"/>
                    <a:pt x="-1" y="641690"/>
                    <a:pt x="36943" y="604746"/>
                  </a:cubicBezTo>
                  <a:lnTo>
                    <a:pt x="604745" y="36944"/>
                  </a:lnTo>
                  <a:cubicBezTo>
                    <a:pt x="629375" y="12314"/>
                    <a:pt x="661656" y="0"/>
                    <a:pt x="693936" y="0"/>
                  </a:cubicBezTo>
                  <a:cubicBezTo>
                    <a:pt x="726217" y="0"/>
                    <a:pt x="758498" y="12315"/>
                    <a:pt x="783127" y="36944"/>
                  </a:cubicBezTo>
                  <a:lnTo>
                    <a:pt x="1244942" y="498759"/>
                  </a:lnTo>
                  <a:lnTo>
                    <a:pt x="1199429" y="486564"/>
                  </a:lnTo>
                  <a:cubicBezTo>
                    <a:pt x="1127729" y="467352"/>
                    <a:pt x="1054030" y="509902"/>
                    <a:pt x="1034819" y="581602"/>
                  </a:cubicBezTo>
                  <a:lnTo>
                    <a:pt x="845351" y="1288706"/>
                  </a:lnTo>
                  <a:lnTo>
                    <a:pt x="783127" y="1350929"/>
                  </a:lnTo>
                  <a:cubicBezTo>
                    <a:pt x="733869" y="1400188"/>
                    <a:pt x="654004" y="1400188"/>
                    <a:pt x="604745" y="1350930"/>
                  </a:cubicBezTo>
                  <a:lnTo>
                    <a:pt x="36943" y="783128"/>
                  </a:lnTo>
                  <a:cubicBezTo>
                    <a:pt x="24629" y="770813"/>
                    <a:pt x="15393" y="756586"/>
                    <a:pt x="9236" y="741402"/>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3" name="フリーフォーム: 図形 52">
              <a:extLst>
                <a:ext uri="{FF2B5EF4-FFF2-40B4-BE49-F238E27FC236}">
                  <a16:creationId xmlns:a16="http://schemas.microsoft.com/office/drawing/2014/main" id="{6912FEDF-1E07-6944-D0A2-DA6B6470E8F3}"/>
                </a:ext>
              </a:extLst>
            </p:cNvPr>
            <p:cNvSpPr/>
            <p:nvPr/>
          </p:nvSpPr>
          <p:spPr>
            <a:xfrm rot="7200000">
              <a:off x="3106460" y="4274611"/>
              <a:ext cx="1244946" cy="1387873"/>
            </a:xfrm>
            <a:custGeom>
              <a:avLst/>
              <a:gdLst>
                <a:gd name="connsiteX0" fmla="*/ 0 w 1244946"/>
                <a:gd name="connsiteY0" fmla="*/ 889111 h 1387873"/>
                <a:gd name="connsiteX1" fmla="*/ 45518 w 1244946"/>
                <a:gd name="connsiteY1" fmla="*/ 901308 h 1387873"/>
                <a:gd name="connsiteX2" fmla="*/ 210129 w 1244946"/>
                <a:gd name="connsiteY2" fmla="*/ 806270 h 1387873"/>
                <a:gd name="connsiteX3" fmla="*/ 399597 w 1244946"/>
                <a:gd name="connsiteY3" fmla="*/ 99166 h 1387873"/>
                <a:gd name="connsiteX4" fmla="*/ 461818 w 1244946"/>
                <a:gd name="connsiteY4" fmla="*/ 36944 h 1387873"/>
                <a:gd name="connsiteX5" fmla="*/ 551009 w 1244946"/>
                <a:gd name="connsiteY5" fmla="*/ 0 h 1387873"/>
                <a:gd name="connsiteX6" fmla="*/ 640200 w 1244946"/>
                <a:gd name="connsiteY6" fmla="*/ 36944 h 1387873"/>
                <a:gd name="connsiteX7" fmla="*/ 1208002 w 1244946"/>
                <a:gd name="connsiteY7" fmla="*/ 604746 h 1387873"/>
                <a:gd name="connsiteX8" fmla="*/ 1208002 w 1244946"/>
                <a:gd name="connsiteY8" fmla="*/ 783128 h 1387873"/>
                <a:gd name="connsiteX9" fmla="*/ 640200 w 1244946"/>
                <a:gd name="connsiteY9" fmla="*/ 1350929 h 1387873"/>
                <a:gd name="connsiteX10" fmla="*/ 461818 w 1244946"/>
                <a:gd name="connsiteY10" fmla="*/ 1350929 h 138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946" h="1387873">
                  <a:moveTo>
                    <a:pt x="0" y="889111"/>
                  </a:moveTo>
                  <a:lnTo>
                    <a:pt x="45518" y="901308"/>
                  </a:lnTo>
                  <a:cubicBezTo>
                    <a:pt x="117218" y="920520"/>
                    <a:pt x="190917" y="877970"/>
                    <a:pt x="210129" y="806270"/>
                  </a:cubicBezTo>
                  <a:lnTo>
                    <a:pt x="399597" y="99166"/>
                  </a:lnTo>
                  <a:lnTo>
                    <a:pt x="461818" y="36944"/>
                  </a:lnTo>
                  <a:cubicBezTo>
                    <a:pt x="486448" y="12314"/>
                    <a:pt x="518729" y="0"/>
                    <a:pt x="551009" y="0"/>
                  </a:cubicBezTo>
                  <a:cubicBezTo>
                    <a:pt x="583290" y="0"/>
                    <a:pt x="615571" y="12315"/>
                    <a:pt x="640200" y="36944"/>
                  </a:cubicBezTo>
                  <a:lnTo>
                    <a:pt x="1208002" y="604746"/>
                  </a:lnTo>
                  <a:cubicBezTo>
                    <a:pt x="1257261" y="654004"/>
                    <a:pt x="1257261" y="733869"/>
                    <a:pt x="1208002" y="783128"/>
                  </a:cubicBezTo>
                  <a:lnTo>
                    <a:pt x="640200" y="1350929"/>
                  </a:lnTo>
                  <a:cubicBezTo>
                    <a:pt x="590942" y="1400188"/>
                    <a:pt x="511077" y="1400188"/>
                    <a:pt x="461818" y="1350929"/>
                  </a:cubicBez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54" name="グループ化 53">
            <a:extLst>
              <a:ext uri="{FF2B5EF4-FFF2-40B4-BE49-F238E27FC236}">
                <a16:creationId xmlns:a16="http://schemas.microsoft.com/office/drawing/2014/main" id="{CFC45BB5-7121-ABE9-D57F-45F5890C02B8}"/>
              </a:ext>
            </a:extLst>
          </p:cNvPr>
          <p:cNvGrpSpPr/>
          <p:nvPr/>
        </p:nvGrpSpPr>
        <p:grpSpPr>
          <a:xfrm>
            <a:off x="6621855" y="3767488"/>
            <a:ext cx="2615493" cy="2733615"/>
            <a:chOff x="6018738" y="3717985"/>
            <a:chExt cx="3136389" cy="3278036"/>
          </a:xfrm>
          <a:solidFill>
            <a:schemeClr val="bg1"/>
          </a:solidFill>
        </p:grpSpPr>
        <p:sp>
          <p:nvSpPr>
            <p:cNvPr id="55" name="フリーフォーム: 図形 54">
              <a:extLst>
                <a:ext uri="{FF2B5EF4-FFF2-40B4-BE49-F238E27FC236}">
                  <a16:creationId xmlns:a16="http://schemas.microsoft.com/office/drawing/2014/main" id="{9A50290E-4C8F-9893-0A48-B6BB75D5DD40}"/>
                </a:ext>
              </a:extLst>
            </p:cNvPr>
            <p:cNvSpPr/>
            <p:nvPr/>
          </p:nvSpPr>
          <p:spPr>
            <a:xfrm>
              <a:off x="6840748" y="3717985"/>
              <a:ext cx="1297194" cy="1492367"/>
            </a:xfrm>
            <a:custGeom>
              <a:avLst/>
              <a:gdLst>
                <a:gd name="connsiteX0" fmla="*/ 746185 w 1297194"/>
                <a:gd name="connsiteY0" fmla="*/ 0 h 1492367"/>
                <a:gd name="connsiteX1" fmla="*/ 1297194 w 1297194"/>
                <a:gd name="connsiteY1" fmla="*/ 551008 h 1492367"/>
                <a:gd name="connsiteX2" fmla="*/ 1121852 w 1297194"/>
                <a:gd name="connsiteY2" fmla="*/ 504025 h 1492367"/>
                <a:gd name="connsiteX3" fmla="*/ 897598 w 1297194"/>
                <a:gd name="connsiteY3" fmla="*/ 1340955 h 1492367"/>
                <a:gd name="connsiteX4" fmla="*/ 746185 w 1297194"/>
                <a:gd name="connsiteY4" fmla="*/ 1492367 h 1492367"/>
                <a:gd name="connsiteX5" fmla="*/ 0 w 1297194"/>
                <a:gd name="connsiteY5" fmla="*/ 746184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4" h="1492367">
                  <a:moveTo>
                    <a:pt x="746185" y="0"/>
                  </a:moveTo>
                  <a:lnTo>
                    <a:pt x="1297194" y="551008"/>
                  </a:lnTo>
                  <a:lnTo>
                    <a:pt x="1121852" y="504025"/>
                  </a:lnTo>
                  <a:lnTo>
                    <a:pt x="897598" y="1340955"/>
                  </a:lnTo>
                  <a:lnTo>
                    <a:pt x="746185" y="1492367"/>
                  </a:lnTo>
                  <a:lnTo>
                    <a:pt x="0" y="746184"/>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6" name="フリーフォーム: 図形 55">
              <a:extLst>
                <a:ext uri="{FF2B5EF4-FFF2-40B4-BE49-F238E27FC236}">
                  <a16:creationId xmlns:a16="http://schemas.microsoft.com/office/drawing/2014/main" id="{5DE87A2A-E985-9DBA-5748-00CCD062EF7F}"/>
                </a:ext>
              </a:extLst>
            </p:cNvPr>
            <p:cNvSpPr/>
            <p:nvPr/>
          </p:nvSpPr>
          <p:spPr>
            <a:xfrm>
              <a:off x="7035926" y="5503654"/>
              <a:ext cx="1297191" cy="1492367"/>
            </a:xfrm>
            <a:custGeom>
              <a:avLst/>
              <a:gdLst>
                <a:gd name="connsiteX0" fmla="*/ 551007 w 1297191"/>
                <a:gd name="connsiteY0" fmla="*/ 0 h 1492367"/>
                <a:gd name="connsiteX1" fmla="*/ 1297191 w 1297191"/>
                <a:gd name="connsiteY1" fmla="*/ 746184 h 1492367"/>
                <a:gd name="connsiteX2" fmla="*/ 551007 w 1297191"/>
                <a:gd name="connsiteY2" fmla="*/ 1492367 h 1492367"/>
                <a:gd name="connsiteX3" fmla="*/ 0 w 1297191"/>
                <a:gd name="connsiteY3" fmla="*/ 941361 h 1492367"/>
                <a:gd name="connsiteX4" fmla="*/ 175339 w 1297191"/>
                <a:gd name="connsiteY4" fmla="*/ 988343 h 1492367"/>
                <a:gd name="connsiteX5" fmla="*/ 399593 w 1297191"/>
                <a:gd name="connsiteY5" fmla="*/ 151414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1" h="1492367">
                  <a:moveTo>
                    <a:pt x="551007" y="0"/>
                  </a:moveTo>
                  <a:lnTo>
                    <a:pt x="1297191" y="746184"/>
                  </a:lnTo>
                  <a:lnTo>
                    <a:pt x="551007" y="1492367"/>
                  </a:lnTo>
                  <a:lnTo>
                    <a:pt x="0" y="941361"/>
                  </a:lnTo>
                  <a:lnTo>
                    <a:pt x="175339" y="988343"/>
                  </a:lnTo>
                  <a:lnTo>
                    <a:pt x="399593" y="151414"/>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7" name="フリーフォーム: 図形 56">
              <a:extLst>
                <a:ext uri="{FF2B5EF4-FFF2-40B4-BE49-F238E27FC236}">
                  <a16:creationId xmlns:a16="http://schemas.microsoft.com/office/drawing/2014/main" id="{C0ED2F03-8DBF-0ABB-504F-41F2EB9FDE1A}"/>
                </a:ext>
              </a:extLst>
            </p:cNvPr>
            <p:cNvSpPr/>
            <p:nvPr/>
          </p:nvSpPr>
          <p:spPr>
            <a:xfrm rot="3600000">
              <a:off x="7662758" y="4079889"/>
              <a:ext cx="1297194" cy="1492367"/>
            </a:xfrm>
            <a:custGeom>
              <a:avLst/>
              <a:gdLst>
                <a:gd name="connsiteX0" fmla="*/ 0 w 1297194"/>
                <a:gd name="connsiteY0" fmla="*/ 746184 h 1492367"/>
                <a:gd name="connsiteX1" fmla="*/ 746185 w 1297194"/>
                <a:gd name="connsiteY1" fmla="*/ 0 h 1492367"/>
                <a:gd name="connsiteX2" fmla="*/ 1297194 w 1297194"/>
                <a:gd name="connsiteY2" fmla="*/ 551008 h 1492367"/>
                <a:gd name="connsiteX3" fmla="*/ 1121853 w 1297194"/>
                <a:gd name="connsiteY3" fmla="*/ 504026 h 1492367"/>
                <a:gd name="connsiteX4" fmla="*/ 897599 w 1297194"/>
                <a:gd name="connsiteY4" fmla="*/ 1340952 h 1492367"/>
                <a:gd name="connsiteX5" fmla="*/ 746185 w 1297194"/>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4" h="1492367">
                  <a:moveTo>
                    <a:pt x="0" y="746184"/>
                  </a:moveTo>
                  <a:lnTo>
                    <a:pt x="746185" y="0"/>
                  </a:lnTo>
                  <a:lnTo>
                    <a:pt x="1297194" y="551008"/>
                  </a:lnTo>
                  <a:lnTo>
                    <a:pt x="1121853" y="504026"/>
                  </a:lnTo>
                  <a:lnTo>
                    <a:pt x="897599" y="1340952"/>
                  </a:lnTo>
                  <a:lnTo>
                    <a:pt x="746185" y="1492367"/>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フリーフォーム: 図形 57">
              <a:extLst>
                <a:ext uri="{FF2B5EF4-FFF2-40B4-BE49-F238E27FC236}">
                  <a16:creationId xmlns:a16="http://schemas.microsoft.com/office/drawing/2014/main" id="{90EDDE59-FEE2-FDD4-158D-DA4FF36C586D}"/>
                </a:ext>
              </a:extLst>
            </p:cNvPr>
            <p:cNvSpPr/>
            <p:nvPr/>
          </p:nvSpPr>
          <p:spPr>
            <a:xfrm rot="3600000">
              <a:off x="6213914" y="5141751"/>
              <a:ext cx="1297192" cy="1492367"/>
            </a:xfrm>
            <a:custGeom>
              <a:avLst/>
              <a:gdLst>
                <a:gd name="connsiteX0" fmla="*/ 399594 w 1297192"/>
                <a:gd name="connsiteY0" fmla="*/ 151413 h 1492367"/>
                <a:gd name="connsiteX1" fmla="*/ 551008 w 1297192"/>
                <a:gd name="connsiteY1" fmla="*/ 0 h 1492367"/>
                <a:gd name="connsiteX2" fmla="*/ 1297192 w 1297192"/>
                <a:gd name="connsiteY2" fmla="*/ 746183 h 1492367"/>
                <a:gd name="connsiteX3" fmla="*/ 551008 w 1297192"/>
                <a:gd name="connsiteY3" fmla="*/ 1492367 h 1492367"/>
                <a:gd name="connsiteX4" fmla="*/ 0 w 1297192"/>
                <a:gd name="connsiteY4" fmla="*/ 941361 h 1492367"/>
                <a:gd name="connsiteX5" fmla="*/ 175339 w 1297192"/>
                <a:gd name="connsiteY5" fmla="*/ 988343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2" h="1492367">
                  <a:moveTo>
                    <a:pt x="399594" y="151413"/>
                  </a:moveTo>
                  <a:lnTo>
                    <a:pt x="551008" y="0"/>
                  </a:lnTo>
                  <a:lnTo>
                    <a:pt x="1297192" y="746183"/>
                  </a:lnTo>
                  <a:lnTo>
                    <a:pt x="551008" y="1492367"/>
                  </a:lnTo>
                  <a:lnTo>
                    <a:pt x="0" y="941361"/>
                  </a:lnTo>
                  <a:lnTo>
                    <a:pt x="175339" y="988343"/>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9" name="フリーフォーム: 図形 58">
              <a:extLst>
                <a:ext uri="{FF2B5EF4-FFF2-40B4-BE49-F238E27FC236}">
                  <a16:creationId xmlns:a16="http://schemas.microsoft.com/office/drawing/2014/main" id="{5DD2BFA9-2A7C-9F4B-269D-A6F4C3B64A1C}"/>
                </a:ext>
              </a:extLst>
            </p:cNvPr>
            <p:cNvSpPr/>
            <p:nvPr/>
          </p:nvSpPr>
          <p:spPr>
            <a:xfrm rot="7200000">
              <a:off x="7760348" y="4972722"/>
              <a:ext cx="1297191" cy="1492367"/>
            </a:xfrm>
            <a:custGeom>
              <a:avLst/>
              <a:gdLst>
                <a:gd name="connsiteX0" fmla="*/ 0 w 1297191"/>
                <a:gd name="connsiteY0" fmla="*/ 746183 h 1492367"/>
                <a:gd name="connsiteX1" fmla="*/ 746185 w 1297191"/>
                <a:gd name="connsiteY1" fmla="*/ 0 h 1492367"/>
                <a:gd name="connsiteX2" fmla="*/ 1297191 w 1297191"/>
                <a:gd name="connsiteY2" fmla="*/ 551006 h 1492367"/>
                <a:gd name="connsiteX3" fmla="*/ 1121852 w 1297191"/>
                <a:gd name="connsiteY3" fmla="*/ 504024 h 1492367"/>
                <a:gd name="connsiteX4" fmla="*/ 897597 w 1297191"/>
                <a:gd name="connsiteY4" fmla="*/ 1340954 h 1492367"/>
                <a:gd name="connsiteX5" fmla="*/ 746185 w 1297191"/>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1" h="1492367">
                  <a:moveTo>
                    <a:pt x="0" y="746183"/>
                  </a:moveTo>
                  <a:lnTo>
                    <a:pt x="746185" y="0"/>
                  </a:lnTo>
                  <a:lnTo>
                    <a:pt x="1297191" y="551006"/>
                  </a:lnTo>
                  <a:lnTo>
                    <a:pt x="1121852" y="504024"/>
                  </a:lnTo>
                  <a:lnTo>
                    <a:pt x="897597" y="1340954"/>
                  </a:lnTo>
                  <a:lnTo>
                    <a:pt x="746185" y="1492367"/>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0" name="フリーフォーム: 図形 59">
              <a:extLst>
                <a:ext uri="{FF2B5EF4-FFF2-40B4-BE49-F238E27FC236}">
                  <a16:creationId xmlns:a16="http://schemas.microsoft.com/office/drawing/2014/main" id="{E402EC02-A5B7-9A0D-C215-1F679EE3B863}"/>
                </a:ext>
              </a:extLst>
            </p:cNvPr>
            <p:cNvSpPr/>
            <p:nvPr/>
          </p:nvSpPr>
          <p:spPr>
            <a:xfrm rot="7200000">
              <a:off x="6116325" y="4248915"/>
              <a:ext cx="1297193" cy="1492367"/>
            </a:xfrm>
            <a:custGeom>
              <a:avLst/>
              <a:gdLst>
                <a:gd name="connsiteX0" fmla="*/ 0 w 1297193"/>
                <a:gd name="connsiteY0" fmla="*/ 941359 h 1492367"/>
                <a:gd name="connsiteX1" fmla="*/ 175341 w 1297193"/>
                <a:gd name="connsiteY1" fmla="*/ 988342 h 1492367"/>
                <a:gd name="connsiteX2" fmla="*/ 399594 w 1297193"/>
                <a:gd name="connsiteY2" fmla="*/ 151414 h 1492367"/>
                <a:gd name="connsiteX3" fmla="*/ 551009 w 1297193"/>
                <a:gd name="connsiteY3" fmla="*/ 0 h 1492367"/>
                <a:gd name="connsiteX4" fmla="*/ 1297193 w 1297193"/>
                <a:gd name="connsiteY4" fmla="*/ 746184 h 1492367"/>
                <a:gd name="connsiteX5" fmla="*/ 551009 w 1297193"/>
                <a:gd name="connsiteY5" fmla="*/ 1492367 h 149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7193" h="1492367">
                  <a:moveTo>
                    <a:pt x="0" y="941359"/>
                  </a:moveTo>
                  <a:lnTo>
                    <a:pt x="175341" y="988342"/>
                  </a:lnTo>
                  <a:lnTo>
                    <a:pt x="399594" y="151414"/>
                  </a:lnTo>
                  <a:lnTo>
                    <a:pt x="551009" y="0"/>
                  </a:lnTo>
                  <a:lnTo>
                    <a:pt x="1297193" y="746184"/>
                  </a:lnTo>
                  <a:lnTo>
                    <a:pt x="551009" y="1492367"/>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Tree>
    <p:extLst>
      <p:ext uri="{BB962C8B-B14F-4D97-AF65-F5344CB8AC3E}">
        <p14:creationId xmlns:p14="http://schemas.microsoft.com/office/powerpoint/2010/main" val="3079095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a:extLst>
              <a:ext uri="{FF2B5EF4-FFF2-40B4-BE49-F238E27FC236}">
                <a16:creationId xmlns:a16="http://schemas.microsoft.com/office/drawing/2014/main" id="{526D9235-0F95-447E-14E5-98342C7B3EF4}"/>
              </a:ext>
            </a:extLst>
          </p:cNvPr>
          <p:cNvGrpSpPr/>
          <p:nvPr/>
        </p:nvGrpSpPr>
        <p:grpSpPr>
          <a:xfrm>
            <a:off x="2411262" y="1059730"/>
            <a:ext cx="5083476" cy="5503572"/>
            <a:chOff x="297428" y="3863493"/>
            <a:chExt cx="2737174" cy="2963375"/>
          </a:xfrm>
          <a:solidFill>
            <a:srgbClr val="FF0000"/>
          </a:solidFill>
        </p:grpSpPr>
        <p:sp>
          <p:nvSpPr>
            <p:cNvPr id="10" name="フリーフォーム: 図形 9">
              <a:extLst>
                <a:ext uri="{FF2B5EF4-FFF2-40B4-BE49-F238E27FC236}">
                  <a16:creationId xmlns:a16="http://schemas.microsoft.com/office/drawing/2014/main" id="{F99BF197-B840-C890-7CC4-B545CDF1ECEA}"/>
                </a:ext>
              </a:extLst>
            </p:cNvPr>
            <p:cNvSpPr/>
            <p:nvPr/>
          </p:nvSpPr>
          <p:spPr>
            <a:xfrm>
              <a:off x="1077163" y="3863493"/>
              <a:ext cx="1151638" cy="1177706"/>
            </a:xfrm>
            <a:custGeom>
              <a:avLst/>
              <a:gdLst>
                <a:gd name="connsiteX0" fmla="*/ 588852 w 1151638"/>
                <a:gd name="connsiteY0" fmla="*/ 0 h 1177706"/>
                <a:gd name="connsiteX1" fmla="*/ 857434 w 1151638"/>
                <a:gd name="connsiteY1" fmla="*/ 111251 h 1177706"/>
                <a:gd name="connsiteX2" fmla="*/ 1066455 w 1151638"/>
                <a:gd name="connsiteY2" fmla="*/ 320272 h 1177706"/>
                <a:gd name="connsiteX3" fmla="*/ 1149892 w 1151638"/>
                <a:gd name="connsiteY3" fmla="*/ 445922 h 1177706"/>
                <a:gd name="connsiteX4" fmla="*/ 1151638 w 1151638"/>
                <a:gd name="connsiteY4" fmla="*/ 451812 h 1177706"/>
                <a:gd name="connsiteX5" fmla="*/ 1118991 w 1151638"/>
                <a:gd name="connsiteY5" fmla="*/ 459646 h 1177706"/>
                <a:gd name="connsiteX6" fmla="*/ 859767 w 1151638"/>
                <a:gd name="connsiteY6" fmla="*/ 737635 h 1177706"/>
                <a:gd name="connsiteX7" fmla="*/ 778245 w 1151638"/>
                <a:gd name="connsiteY7" fmla="*/ 1041880 h 1177706"/>
                <a:gd name="connsiteX8" fmla="*/ 765076 w 1151638"/>
                <a:gd name="connsiteY8" fmla="*/ 1122796 h 1177706"/>
                <a:gd name="connsiteX9" fmla="*/ 765444 w 1151638"/>
                <a:gd name="connsiteY9" fmla="*/ 1132181 h 1177706"/>
                <a:gd name="connsiteX10" fmla="*/ 731783 w 1151638"/>
                <a:gd name="connsiteY10" fmla="*/ 1149894 h 1177706"/>
                <a:gd name="connsiteX11" fmla="*/ 320271 w 1151638"/>
                <a:gd name="connsiteY11" fmla="*/ 1066456 h 1177706"/>
                <a:gd name="connsiteX12" fmla="*/ 111250 w 1151638"/>
                <a:gd name="connsiteY12" fmla="*/ 857435 h 1177706"/>
                <a:gd name="connsiteX13" fmla="*/ 111250 w 1151638"/>
                <a:gd name="connsiteY13" fmla="*/ 320272 h 1177706"/>
                <a:gd name="connsiteX14" fmla="*/ 320271 w 1151638"/>
                <a:gd name="connsiteY14" fmla="*/ 111251 h 1177706"/>
                <a:gd name="connsiteX15" fmla="*/ 588852 w 1151638"/>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8" h="1177706">
                  <a:moveTo>
                    <a:pt x="588852" y="0"/>
                  </a:moveTo>
                  <a:cubicBezTo>
                    <a:pt x="686060" y="0"/>
                    <a:pt x="783267" y="37084"/>
                    <a:pt x="857434" y="111251"/>
                  </a:cubicBezTo>
                  <a:lnTo>
                    <a:pt x="1066455" y="320272"/>
                  </a:lnTo>
                  <a:cubicBezTo>
                    <a:pt x="1103538" y="357355"/>
                    <a:pt x="1131350" y="400199"/>
                    <a:pt x="1149892" y="445922"/>
                  </a:cubicBezTo>
                  <a:lnTo>
                    <a:pt x="1151638" y="451812"/>
                  </a:lnTo>
                  <a:lnTo>
                    <a:pt x="1118991" y="459646"/>
                  </a:lnTo>
                  <a:cubicBezTo>
                    <a:pt x="996176" y="502036"/>
                    <a:pt x="895925" y="602691"/>
                    <a:pt x="859767" y="737635"/>
                  </a:cubicBezTo>
                  <a:lnTo>
                    <a:pt x="778245" y="1041880"/>
                  </a:lnTo>
                  <a:cubicBezTo>
                    <a:pt x="771013" y="1068869"/>
                    <a:pt x="766688" y="1095952"/>
                    <a:pt x="765076" y="1122796"/>
                  </a:cubicBezTo>
                  <a:lnTo>
                    <a:pt x="765444" y="1132181"/>
                  </a:lnTo>
                  <a:lnTo>
                    <a:pt x="731783" y="1149894"/>
                  </a:lnTo>
                  <a:cubicBezTo>
                    <a:pt x="594612" y="1205519"/>
                    <a:pt x="431521" y="1177707"/>
                    <a:pt x="320271" y="1066456"/>
                  </a:cubicBezTo>
                  <a:lnTo>
                    <a:pt x="111250" y="857435"/>
                  </a:lnTo>
                  <a:cubicBezTo>
                    <a:pt x="-37084" y="709102"/>
                    <a:pt x="-37084" y="468605"/>
                    <a:pt x="111250" y="320272"/>
                  </a:cubicBezTo>
                  <a:lnTo>
                    <a:pt x="320271" y="111251"/>
                  </a:lnTo>
                  <a:cubicBezTo>
                    <a:pt x="394437" y="37084"/>
                    <a:pt x="491645" y="0"/>
                    <a:pt x="58885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フリーフォーム: 図形 10">
              <a:extLst>
                <a:ext uri="{FF2B5EF4-FFF2-40B4-BE49-F238E27FC236}">
                  <a16:creationId xmlns:a16="http://schemas.microsoft.com/office/drawing/2014/main" id="{ECAAED5B-D9F4-C649-BEC3-EA75A2B1E770}"/>
                </a:ext>
              </a:extLst>
            </p:cNvPr>
            <p:cNvSpPr/>
            <p:nvPr/>
          </p:nvSpPr>
          <p:spPr>
            <a:xfrm>
              <a:off x="1103231" y="5649162"/>
              <a:ext cx="1151637" cy="1177706"/>
            </a:xfrm>
            <a:custGeom>
              <a:avLst/>
              <a:gdLst>
                <a:gd name="connsiteX0" fmla="*/ 562785 w 1151637"/>
                <a:gd name="connsiteY0" fmla="*/ 0 h 1177706"/>
                <a:gd name="connsiteX1" fmla="*/ 831367 w 1151637"/>
                <a:gd name="connsiteY1" fmla="*/ 111251 h 1177706"/>
                <a:gd name="connsiteX2" fmla="*/ 1040388 w 1151637"/>
                <a:gd name="connsiteY2" fmla="*/ 320272 h 1177706"/>
                <a:gd name="connsiteX3" fmla="*/ 1040388 w 1151637"/>
                <a:gd name="connsiteY3" fmla="*/ 857435 h 1177706"/>
                <a:gd name="connsiteX4" fmla="*/ 831367 w 1151637"/>
                <a:gd name="connsiteY4" fmla="*/ 1066456 h 1177706"/>
                <a:gd name="connsiteX5" fmla="*/ 294204 w 1151637"/>
                <a:gd name="connsiteY5" fmla="*/ 1066456 h 1177706"/>
                <a:gd name="connsiteX6" fmla="*/ 85183 w 1151637"/>
                <a:gd name="connsiteY6" fmla="*/ 857435 h 1177706"/>
                <a:gd name="connsiteX7" fmla="*/ 1745 w 1151637"/>
                <a:gd name="connsiteY7" fmla="*/ 731785 h 1177706"/>
                <a:gd name="connsiteX8" fmla="*/ 0 w 1151637"/>
                <a:gd name="connsiteY8" fmla="*/ 725894 h 1177706"/>
                <a:gd name="connsiteX9" fmla="*/ 32645 w 1151637"/>
                <a:gd name="connsiteY9" fmla="*/ 718061 h 1177706"/>
                <a:gd name="connsiteX10" fmla="*/ 291869 w 1151637"/>
                <a:gd name="connsiteY10" fmla="*/ 440072 h 1177706"/>
                <a:gd name="connsiteX11" fmla="*/ 373392 w 1151637"/>
                <a:gd name="connsiteY11" fmla="*/ 135827 h 1177706"/>
                <a:gd name="connsiteX12" fmla="*/ 386560 w 1151637"/>
                <a:gd name="connsiteY12" fmla="*/ 54911 h 1177706"/>
                <a:gd name="connsiteX13" fmla="*/ 386192 w 1151637"/>
                <a:gd name="connsiteY13" fmla="*/ 45527 h 1177706"/>
                <a:gd name="connsiteX14" fmla="*/ 419854 w 1151637"/>
                <a:gd name="connsiteY14" fmla="*/ 27813 h 1177706"/>
                <a:gd name="connsiteX15" fmla="*/ 562785 w 1151637"/>
                <a:gd name="connsiteY15" fmla="*/ 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1637" h="1177706">
                  <a:moveTo>
                    <a:pt x="562785" y="0"/>
                  </a:moveTo>
                  <a:cubicBezTo>
                    <a:pt x="659993" y="0"/>
                    <a:pt x="757200" y="37084"/>
                    <a:pt x="831367" y="111251"/>
                  </a:cubicBezTo>
                  <a:lnTo>
                    <a:pt x="1040388" y="320272"/>
                  </a:lnTo>
                  <a:cubicBezTo>
                    <a:pt x="1188721" y="468605"/>
                    <a:pt x="1188721" y="709102"/>
                    <a:pt x="1040388" y="857435"/>
                  </a:cubicBezTo>
                  <a:lnTo>
                    <a:pt x="831367" y="1066456"/>
                  </a:lnTo>
                  <a:cubicBezTo>
                    <a:pt x="683033" y="1214790"/>
                    <a:pt x="442537" y="1214790"/>
                    <a:pt x="294204" y="1066456"/>
                  </a:cubicBezTo>
                  <a:lnTo>
                    <a:pt x="85183" y="857435"/>
                  </a:lnTo>
                  <a:cubicBezTo>
                    <a:pt x="48099" y="820352"/>
                    <a:pt x="20287" y="777508"/>
                    <a:pt x="1745" y="731785"/>
                  </a:cubicBezTo>
                  <a:lnTo>
                    <a:pt x="0" y="725894"/>
                  </a:lnTo>
                  <a:lnTo>
                    <a:pt x="32645" y="718061"/>
                  </a:lnTo>
                  <a:cubicBezTo>
                    <a:pt x="155461" y="675671"/>
                    <a:pt x="255711" y="575016"/>
                    <a:pt x="291869" y="440072"/>
                  </a:cubicBezTo>
                  <a:lnTo>
                    <a:pt x="373392" y="135827"/>
                  </a:lnTo>
                  <a:cubicBezTo>
                    <a:pt x="380623" y="108838"/>
                    <a:pt x="384949" y="81755"/>
                    <a:pt x="386560" y="54911"/>
                  </a:cubicBezTo>
                  <a:lnTo>
                    <a:pt x="386192" y="45527"/>
                  </a:lnTo>
                  <a:lnTo>
                    <a:pt x="419854" y="27813"/>
                  </a:lnTo>
                  <a:cubicBezTo>
                    <a:pt x="465578" y="9271"/>
                    <a:pt x="514182" y="0"/>
                    <a:pt x="562785" y="0"/>
                  </a:cubicBezTo>
                  <a:close/>
                </a:path>
              </a:pathLst>
            </a:cu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 name="フリーフォーム: 図形 11">
              <a:extLst>
                <a:ext uri="{FF2B5EF4-FFF2-40B4-BE49-F238E27FC236}">
                  <a16:creationId xmlns:a16="http://schemas.microsoft.com/office/drawing/2014/main" id="{AC923FFA-C901-BB3B-8016-144BE4DE0BDA}"/>
                </a:ext>
              </a:extLst>
            </p:cNvPr>
            <p:cNvSpPr/>
            <p:nvPr/>
          </p:nvSpPr>
          <p:spPr>
            <a:xfrm rot="3600000">
              <a:off x="1856896" y="4298623"/>
              <a:ext cx="1151638" cy="1177706"/>
            </a:xfrm>
            <a:custGeom>
              <a:avLst/>
              <a:gdLst>
                <a:gd name="connsiteX0" fmla="*/ 62578 w 1151638"/>
                <a:gd name="connsiteY0" fmla="*/ 379857 h 1177706"/>
                <a:gd name="connsiteX1" fmla="*/ 111250 w 1151638"/>
                <a:gd name="connsiteY1" fmla="*/ 320272 h 1177706"/>
                <a:gd name="connsiteX2" fmla="*/ 320271 w 1151638"/>
                <a:gd name="connsiteY2" fmla="*/ 111250 h 1177706"/>
                <a:gd name="connsiteX3" fmla="*/ 588852 w 1151638"/>
                <a:gd name="connsiteY3" fmla="*/ 0 h 1177706"/>
                <a:gd name="connsiteX4" fmla="*/ 857433 w 1151638"/>
                <a:gd name="connsiteY4" fmla="*/ 111250 h 1177706"/>
                <a:gd name="connsiteX5" fmla="*/ 1066454 w 1151638"/>
                <a:gd name="connsiteY5" fmla="*/ 320272 h 1177706"/>
                <a:gd name="connsiteX6" fmla="*/ 1149892 w 1151638"/>
                <a:gd name="connsiteY6" fmla="*/ 445922 h 1177706"/>
                <a:gd name="connsiteX7" fmla="*/ 1151638 w 1151638"/>
                <a:gd name="connsiteY7" fmla="*/ 451813 h 1177706"/>
                <a:gd name="connsiteX8" fmla="*/ 1118992 w 1151638"/>
                <a:gd name="connsiteY8" fmla="*/ 459646 h 1177706"/>
                <a:gd name="connsiteX9" fmla="*/ 859768 w 1151638"/>
                <a:gd name="connsiteY9" fmla="*/ 737635 h 1177706"/>
                <a:gd name="connsiteX10" fmla="*/ 778246 w 1151638"/>
                <a:gd name="connsiteY10" fmla="*/ 1041881 h 1177706"/>
                <a:gd name="connsiteX11" fmla="*/ 765077 w 1151638"/>
                <a:gd name="connsiteY11" fmla="*/ 1122797 h 1177706"/>
                <a:gd name="connsiteX12" fmla="*/ 765445 w 1151638"/>
                <a:gd name="connsiteY12" fmla="*/ 1132180 h 1177706"/>
                <a:gd name="connsiteX13" fmla="*/ 731783 w 1151638"/>
                <a:gd name="connsiteY13" fmla="*/ 1149894 h 1177706"/>
                <a:gd name="connsiteX14" fmla="*/ 320271 w 1151638"/>
                <a:gd name="connsiteY14" fmla="*/ 1066456 h 1177706"/>
                <a:gd name="connsiteX15" fmla="*/ 111249 w 1151638"/>
                <a:gd name="connsiteY15" fmla="*/ 857435 h 1177706"/>
                <a:gd name="connsiteX16" fmla="*/ 62578 w 1151638"/>
                <a:gd name="connsiteY16" fmla="*/ 379857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62578" y="379857"/>
                  </a:moveTo>
                  <a:cubicBezTo>
                    <a:pt x="76484" y="358795"/>
                    <a:pt x="92708" y="338814"/>
                    <a:pt x="111250" y="320272"/>
                  </a:cubicBezTo>
                  <a:lnTo>
                    <a:pt x="320271" y="111250"/>
                  </a:lnTo>
                  <a:cubicBezTo>
                    <a:pt x="394437" y="37084"/>
                    <a:pt x="491645" y="0"/>
                    <a:pt x="588852" y="0"/>
                  </a:cubicBezTo>
                  <a:cubicBezTo>
                    <a:pt x="686060" y="0"/>
                    <a:pt x="783267" y="37084"/>
                    <a:pt x="857433" y="111250"/>
                  </a:cubicBezTo>
                  <a:lnTo>
                    <a:pt x="1066454" y="320272"/>
                  </a:lnTo>
                  <a:cubicBezTo>
                    <a:pt x="1103538" y="357355"/>
                    <a:pt x="1131350" y="400198"/>
                    <a:pt x="1149892" y="445922"/>
                  </a:cubicBezTo>
                  <a:lnTo>
                    <a:pt x="1151638" y="451813"/>
                  </a:lnTo>
                  <a:lnTo>
                    <a:pt x="1118992" y="459646"/>
                  </a:lnTo>
                  <a:cubicBezTo>
                    <a:pt x="996176" y="502036"/>
                    <a:pt x="895926" y="602691"/>
                    <a:pt x="859768" y="737635"/>
                  </a:cubicBezTo>
                  <a:lnTo>
                    <a:pt x="778246" y="1041881"/>
                  </a:lnTo>
                  <a:cubicBezTo>
                    <a:pt x="771014" y="1068869"/>
                    <a:pt x="766689" y="1095952"/>
                    <a:pt x="765077" y="1122797"/>
                  </a:cubicBezTo>
                  <a:lnTo>
                    <a:pt x="765445" y="1132180"/>
                  </a:lnTo>
                  <a:lnTo>
                    <a:pt x="731783" y="1149894"/>
                  </a:lnTo>
                  <a:cubicBezTo>
                    <a:pt x="594612" y="1205519"/>
                    <a:pt x="431521" y="1177707"/>
                    <a:pt x="320271" y="1066456"/>
                  </a:cubicBezTo>
                  <a:lnTo>
                    <a:pt x="111249" y="857435"/>
                  </a:lnTo>
                  <a:cubicBezTo>
                    <a:pt x="-18542" y="727643"/>
                    <a:pt x="-34766" y="527289"/>
                    <a:pt x="62578" y="379857"/>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 name="フリーフォーム: 図形 12">
              <a:extLst>
                <a:ext uri="{FF2B5EF4-FFF2-40B4-BE49-F238E27FC236}">
                  <a16:creationId xmlns:a16="http://schemas.microsoft.com/office/drawing/2014/main" id="{8F4E477D-865F-2BAD-9E78-CE5922BCE580}"/>
                </a:ext>
              </a:extLst>
            </p:cNvPr>
            <p:cNvSpPr/>
            <p:nvPr/>
          </p:nvSpPr>
          <p:spPr>
            <a:xfrm rot="3600000">
              <a:off x="323495" y="5214032"/>
              <a:ext cx="1151638" cy="1177706"/>
            </a:xfrm>
            <a:custGeom>
              <a:avLst/>
              <a:gdLst>
                <a:gd name="connsiteX0" fmla="*/ 386193 w 1151638"/>
                <a:gd name="connsiteY0" fmla="*/ 45527 h 1177706"/>
                <a:gd name="connsiteX1" fmla="*/ 419855 w 1151638"/>
                <a:gd name="connsiteY1" fmla="*/ 27813 h 1177706"/>
                <a:gd name="connsiteX2" fmla="*/ 562786 w 1151638"/>
                <a:gd name="connsiteY2" fmla="*/ 0 h 1177706"/>
                <a:gd name="connsiteX3" fmla="*/ 831367 w 1151638"/>
                <a:gd name="connsiteY3" fmla="*/ 111250 h 1177706"/>
                <a:gd name="connsiteX4" fmla="*/ 1040388 w 1151638"/>
                <a:gd name="connsiteY4" fmla="*/ 320272 h 1177706"/>
                <a:gd name="connsiteX5" fmla="*/ 1040389 w 1151638"/>
                <a:gd name="connsiteY5" fmla="*/ 857435 h 1177706"/>
                <a:gd name="connsiteX6" fmla="*/ 831367 w 1151638"/>
                <a:gd name="connsiteY6" fmla="*/ 1066456 h 1177706"/>
                <a:gd name="connsiteX7" fmla="*/ 294205 w 1151638"/>
                <a:gd name="connsiteY7" fmla="*/ 1066456 h 1177706"/>
                <a:gd name="connsiteX8" fmla="*/ 85183 w 1151638"/>
                <a:gd name="connsiteY8" fmla="*/ 857435 h 1177706"/>
                <a:gd name="connsiteX9" fmla="*/ 1746 w 1151638"/>
                <a:gd name="connsiteY9" fmla="*/ 731785 h 1177706"/>
                <a:gd name="connsiteX10" fmla="*/ 0 w 1151638"/>
                <a:gd name="connsiteY10" fmla="*/ 725894 h 1177706"/>
                <a:gd name="connsiteX11" fmla="*/ 32645 w 1151638"/>
                <a:gd name="connsiteY11" fmla="*/ 718061 h 1177706"/>
                <a:gd name="connsiteX12" fmla="*/ 291869 w 1151638"/>
                <a:gd name="connsiteY12" fmla="*/ 440071 h 1177706"/>
                <a:gd name="connsiteX13" fmla="*/ 373392 w 1151638"/>
                <a:gd name="connsiteY13" fmla="*/ 135826 h 1177706"/>
                <a:gd name="connsiteX14" fmla="*/ 386561 w 1151638"/>
                <a:gd name="connsiteY14" fmla="*/ 5491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1638" h="1177706">
                  <a:moveTo>
                    <a:pt x="386193" y="45527"/>
                  </a:moveTo>
                  <a:lnTo>
                    <a:pt x="419855" y="27813"/>
                  </a:lnTo>
                  <a:cubicBezTo>
                    <a:pt x="465579" y="9271"/>
                    <a:pt x="514182" y="0"/>
                    <a:pt x="562786" y="0"/>
                  </a:cubicBezTo>
                  <a:cubicBezTo>
                    <a:pt x="659994" y="0"/>
                    <a:pt x="757201" y="37084"/>
                    <a:pt x="831367" y="111250"/>
                  </a:cubicBezTo>
                  <a:lnTo>
                    <a:pt x="1040388" y="320272"/>
                  </a:lnTo>
                  <a:cubicBezTo>
                    <a:pt x="1188722" y="468605"/>
                    <a:pt x="1188722" y="709102"/>
                    <a:pt x="1040389" y="857435"/>
                  </a:cubicBezTo>
                  <a:lnTo>
                    <a:pt x="831367" y="1066456"/>
                  </a:lnTo>
                  <a:cubicBezTo>
                    <a:pt x="683034" y="1214790"/>
                    <a:pt x="442538" y="1214790"/>
                    <a:pt x="294205" y="1066456"/>
                  </a:cubicBezTo>
                  <a:lnTo>
                    <a:pt x="85183" y="857435"/>
                  </a:lnTo>
                  <a:cubicBezTo>
                    <a:pt x="48100" y="820352"/>
                    <a:pt x="20287" y="777508"/>
                    <a:pt x="1746" y="731785"/>
                  </a:cubicBezTo>
                  <a:lnTo>
                    <a:pt x="0" y="725894"/>
                  </a:lnTo>
                  <a:lnTo>
                    <a:pt x="32645" y="718061"/>
                  </a:lnTo>
                  <a:cubicBezTo>
                    <a:pt x="155461" y="675670"/>
                    <a:pt x="255711" y="575015"/>
                    <a:pt x="291869" y="440071"/>
                  </a:cubicBezTo>
                  <a:lnTo>
                    <a:pt x="373392" y="135826"/>
                  </a:lnTo>
                  <a:cubicBezTo>
                    <a:pt x="380624" y="108838"/>
                    <a:pt x="384949" y="81755"/>
                    <a:pt x="386561" y="5491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A13CFF10-F6CF-7CC6-46AC-E635D9EA9173}"/>
                </a:ext>
              </a:extLst>
            </p:cNvPr>
            <p:cNvSpPr/>
            <p:nvPr/>
          </p:nvSpPr>
          <p:spPr>
            <a:xfrm rot="7200000">
              <a:off x="1869930" y="5191458"/>
              <a:ext cx="1151637" cy="1177706"/>
            </a:xfrm>
            <a:custGeom>
              <a:avLst/>
              <a:gdLst>
                <a:gd name="connsiteX0" fmla="*/ 62578 w 1151637"/>
                <a:gd name="connsiteY0" fmla="*/ 797850 h 1177706"/>
                <a:gd name="connsiteX1" fmla="*/ 111250 w 1151637"/>
                <a:gd name="connsiteY1" fmla="*/ 320272 h 1177706"/>
                <a:gd name="connsiteX2" fmla="*/ 320271 w 1151637"/>
                <a:gd name="connsiteY2" fmla="*/ 111251 h 1177706"/>
                <a:gd name="connsiteX3" fmla="*/ 588852 w 1151637"/>
                <a:gd name="connsiteY3" fmla="*/ 0 h 1177706"/>
                <a:gd name="connsiteX4" fmla="*/ 857433 w 1151637"/>
                <a:gd name="connsiteY4" fmla="*/ 111250 h 1177706"/>
                <a:gd name="connsiteX5" fmla="*/ 1066454 w 1151637"/>
                <a:gd name="connsiteY5" fmla="*/ 320272 h 1177706"/>
                <a:gd name="connsiteX6" fmla="*/ 1149892 w 1151637"/>
                <a:gd name="connsiteY6" fmla="*/ 445922 h 1177706"/>
                <a:gd name="connsiteX7" fmla="*/ 1151637 w 1151637"/>
                <a:gd name="connsiteY7" fmla="*/ 451812 h 1177706"/>
                <a:gd name="connsiteX8" fmla="*/ 1118992 w 1151637"/>
                <a:gd name="connsiteY8" fmla="*/ 459645 h 1177706"/>
                <a:gd name="connsiteX9" fmla="*/ 859768 w 1151637"/>
                <a:gd name="connsiteY9" fmla="*/ 737634 h 1177706"/>
                <a:gd name="connsiteX10" fmla="*/ 778246 w 1151637"/>
                <a:gd name="connsiteY10" fmla="*/ 1041879 h 1177706"/>
                <a:gd name="connsiteX11" fmla="*/ 765076 w 1151637"/>
                <a:gd name="connsiteY11" fmla="*/ 1122796 h 1177706"/>
                <a:gd name="connsiteX12" fmla="*/ 765444 w 1151637"/>
                <a:gd name="connsiteY12" fmla="*/ 1132180 h 1177706"/>
                <a:gd name="connsiteX13" fmla="*/ 731783 w 1151637"/>
                <a:gd name="connsiteY13" fmla="*/ 1149894 h 1177706"/>
                <a:gd name="connsiteX14" fmla="*/ 320270 w 1151637"/>
                <a:gd name="connsiteY14" fmla="*/ 1066456 h 1177706"/>
                <a:gd name="connsiteX15" fmla="*/ 111249 w 1151637"/>
                <a:gd name="connsiteY15" fmla="*/ 857435 h 1177706"/>
                <a:gd name="connsiteX16" fmla="*/ 62578 w 1151637"/>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7" h="1177706">
                  <a:moveTo>
                    <a:pt x="62578" y="797850"/>
                  </a:moveTo>
                  <a:cubicBezTo>
                    <a:pt x="-34766" y="650418"/>
                    <a:pt x="-18542" y="450064"/>
                    <a:pt x="111250" y="320272"/>
                  </a:cubicBezTo>
                  <a:lnTo>
                    <a:pt x="320271" y="111251"/>
                  </a:lnTo>
                  <a:cubicBezTo>
                    <a:pt x="394437" y="37084"/>
                    <a:pt x="491645" y="0"/>
                    <a:pt x="588852" y="0"/>
                  </a:cubicBezTo>
                  <a:cubicBezTo>
                    <a:pt x="686060" y="0"/>
                    <a:pt x="783267" y="37084"/>
                    <a:pt x="857433" y="111250"/>
                  </a:cubicBezTo>
                  <a:lnTo>
                    <a:pt x="1066454" y="320272"/>
                  </a:lnTo>
                  <a:cubicBezTo>
                    <a:pt x="1103538" y="357355"/>
                    <a:pt x="1131350" y="400199"/>
                    <a:pt x="1149892" y="445922"/>
                  </a:cubicBezTo>
                  <a:lnTo>
                    <a:pt x="1151637" y="451812"/>
                  </a:lnTo>
                  <a:lnTo>
                    <a:pt x="1118992" y="459645"/>
                  </a:lnTo>
                  <a:cubicBezTo>
                    <a:pt x="996176" y="502035"/>
                    <a:pt x="895926" y="602691"/>
                    <a:pt x="859768" y="737634"/>
                  </a:cubicBezTo>
                  <a:lnTo>
                    <a:pt x="778246" y="1041879"/>
                  </a:lnTo>
                  <a:cubicBezTo>
                    <a:pt x="771014" y="1068868"/>
                    <a:pt x="766688" y="1095951"/>
                    <a:pt x="765076" y="1122796"/>
                  </a:cubicBezTo>
                  <a:lnTo>
                    <a:pt x="765444" y="1132180"/>
                  </a:lnTo>
                  <a:lnTo>
                    <a:pt x="731783" y="1149894"/>
                  </a:lnTo>
                  <a:cubicBezTo>
                    <a:pt x="594612" y="1205519"/>
                    <a:pt x="431520" y="1177706"/>
                    <a:pt x="320270" y="1066456"/>
                  </a:cubicBezTo>
                  <a:lnTo>
                    <a:pt x="111249" y="857435"/>
                  </a:lnTo>
                  <a:cubicBezTo>
                    <a:pt x="92708" y="838893"/>
                    <a:pt x="76484" y="818912"/>
                    <a:pt x="62578" y="797850"/>
                  </a:cubicBez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 name="フリーフォーム: 図形 14">
              <a:extLst>
                <a:ext uri="{FF2B5EF4-FFF2-40B4-BE49-F238E27FC236}">
                  <a16:creationId xmlns:a16="http://schemas.microsoft.com/office/drawing/2014/main" id="{8493CBAC-6D04-BE8E-BEDD-2D9C95FB1929}"/>
                </a:ext>
              </a:extLst>
            </p:cNvPr>
            <p:cNvSpPr/>
            <p:nvPr/>
          </p:nvSpPr>
          <p:spPr>
            <a:xfrm rot="7200000">
              <a:off x="310462" y="4321197"/>
              <a:ext cx="1151638" cy="1177706"/>
            </a:xfrm>
            <a:custGeom>
              <a:avLst/>
              <a:gdLst>
                <a:gd name="connsiteX0" fmla="*/ 36512 w 1151638"/>
                <a:gd name="connsiteY0" fmla="*/ 797850 h 1177706"/>
                <a:gd name="connsiteX1" fmla="*/ 1746 w 1151638"/>
                <a:gd name="connsiteY1" fmla="*/ 731784 h 1177706"/>
                <a:gd name="connsiteX2" fmla="*/ 0 w 1151638"/>
                <a:gd name="connsiteY2" fmla="*/ 725894 h 1177706"/>
                <a:gd name="connsiteX3" fmla="*/ 32647 w 1151638"/>
                <a:gd name="connsiteY3" fmla="*/ 718060 h 1177706"/>
                <a:gd name="connsiteX4" fmla="*/ 291871 w 1151638"/>
                <a:gd name="connsiteY4" fmla="*/ 440071 h 1177706"/>
                <a:gd name="connsiteX5" fmla="*/ 373393 w 1151638"/>
                <a:gd name="connsiteY5" fmla="*/ 135826 h 1177706"/>
                <a:gd name="connsiteX6" fmla="*/ 386562 w 1151638"/>
                <a:gd name="connsiteY6" fmla="*/ 54910 h 1177706"/>
                <a:gd name="connsiteX7" fmla="*/ 386194 w 1151638"/>
                <a:gd name="connsiteY7" fmla="*/ 45526 h 1177706"/>
                <a:gd name="connsiteX8" fmla="*/ 419855 w 1151638"/>
                <a:gd name="connsiteY8" fmla="*/ 27813 h 1177706"/>
                <a:gd name="connsiteX9" fmla="*/ 562786 w 1151638"/>
                <a:gd name="connsiteY9" fmla="*/ 0 h 1177706"/>
                <a:gd name="connsiteX10" fmla="*/ 831367 w 1151638"/>
                <a:gd name="connsiteY10" fmla="*/ 111251 h 1177706"/>
                <a:gd name="connsiteX11" fmla="*/ 1040388 w 1151638"/>
                <a:gd name="connsiteY11" fmla="*/ 320272 h 1177706"/>
                <a:gd name="connsiteX12" fmla="*/ 1040388 w 1151638"/>
                <a:gd name="connsiteY12" fmla="*/ 857435 h 1177706"/>
                <a:gd name="connsiteX13" fmla="*/ 831368 w 1151638"/>
                <a:gd name="connsiteY13" fmla="*/ 1066456 h 1177706"/>
                <a:gd name="connsiteX14" fmla="*/ 294205 w 1151638"/>
                <a:gd name="connsiteY14" fmla="*/ 1066456 h 1177706"/>
                <a:gd name="connsiteX15" fmla="*/ 85183 w 1151638"/>
                <a:gd name="connsiteY15" fmla="*/ 857435 h 1177706"/>
                <a:gd name="connsiteX16" fmla="*/ 36512 w 1151638"/>
                <a:gd name="connsiteY16" fmla="*/ 797850 h 117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1638" h="1177706">
                  <a:moveTo>
                    <a:pt x="36512" y="797850"/>
                  </a:moveTo>
                  <a:cubicBezTo>
                    <a:pt x="22606" y="776788"/>
                    <a:pt x="11017" y="754646"/>
                    <a:pt x="1746" y="731784"/>
                  </a:cubicBezTo>
                  <a:lnTo>
                    <a:pt x="0" y="725894"/>
                  </a:lnTo>
                  <a:lnTo>
                    <a:pt x="32647" y="718060"/>
                  </a:lnTo>
                  <a:cubicBezTo>
                    <a:pt x="155462" y="675670"/>
                    <a:pt x="255713" y="575015"/>
                    <a:pt x="291871" y="440071"/>
                  </a:cubicBezTo>
                  <a:lnTo>
                    <a:pt x="373393" y="135826"/>
                  </a:lnTo>
                  <a:cubicBezTo>
                    <a:pt x="380625" y="108837"/>
                    <a:pt x="384950" y="81755"/>
                    <a:pt x="386562" y="54910"/>
                  </a:cubicBezTo>
                  <a:lnTo>
                    <a:pt x="386194" y="45526"/>
                  </a:lnTo>
                  <a:lnTo>
                    <a:pt x="419855" y="27813"/>
                  </a:lnTo>
                  <a:cubicBezTo>
                    <a:pt x="465579" y="9271"/>
                    <a:pt x="514182" y="0"/>
                    <a:pt x="562786" y="0"/>
                  </a:cubicBezTo>
                  <a:cubicBezTo>
                    <a:pt x="659994" y="0"/>
                    <a:pt x="757201" y="37084"/>
                    <a:pt x="831367" y="111251"/>
                  </a:cubicBezTo>
                  <a:lnTo>
                    <a:pt x="1040388" y="320272"/>
                  </a:lnTo>
                  <a:cubicBezTo>
                    <a:pt x="1188722" y="468605"/>
                    <a:pt x="1188722" y="709102"/>
                    <a:pt x="1040388" y="857435"/>
                  </a:cubicBezTo>
                  <a:lnTo>
                    <a:pt x="831368" y="1066456"/>
                  </a:lnTo>
                  <a:cubicBezTo>
                    <a:pt x="683034" y="1214790"/>
                    <a:pt x="442538" y="1214790"/>
                    <a:pt x="294205" y="1066456"/>
                  </a:cubicBezTo>
                  <a:lnTo>
                    <a:pt x="85183" y="857435"/>
                  </a:lnTo>
                  <a:cubicBezTo>
                    <a:pt x="66642" y="838893"/>
                    <a:pt x="50418" y="818912"/>
                    <a:pt x="36512" y="797850"/>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8" name="テキスト ボックス 17">
            <a:extLst>
              <a:ext uri="{FF2B5EF4-FFF2-40B4-BE49-F238E27FC236}">
                <a16:creationId xmlns:a16="http://schemas.microsoft.com/office/drawing/2014/main" id="{0BBB1846-25AD-BCB5-5804-7BAFD1596306}"/>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■説明図サンプル</a:t>
            </a:r>
          </a:p>
        </p:txBody>
      </p:sp>
      <p:sp>
        <p:nvSpPr>
          <p:cNvPr id="19" name="テキスト ボックス 18">
            <a:extLst>
              <a:ext uri="{FF2B5EF4-FFF2-40B4-BE49-F238E27FC236}">
                <a16:creationId xmlns:a16="http://schemas.microsoft.com/office/drawing/2014/main" id="{B2B37CA6-C77A-9409-AE4F-F4DA62AB590B}"/>
              </a:ext>
            </a:extLst>
          </p:cNvPr>
          <p:cNvSpPr txBox="1"/>
          <p:nvPr/>
        </p:nvSpPr>
        <p:spPr>
          <a:xfrm>
            <a:off x="290242" y="736600"/>
            <a:ext cx="3354657" cy="1384995"/>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説明説明説明説明説明説明説明説明説明説明説明説明説明説明説明説明説明説明説明説明説明説明説明説明説明説明説明説明説明説明</a:t>
            </a:r>
          </a:p>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a:t>
            </a:r>
          </a:p>
        </p:txBody>
      </p:sp>
      <p:sp>
        <p:nvSpPr>
          <p:cNvPr id="20" name="テキスト ボックス 19">
            <a:extLst>
              <a:ext uri="{FF2B5EF4-FFF2-40B4-BE49-F238E27FC236}">
                <a16:creationId xmlns:a16="http://schemas.microsoft.com/office/drawing/2014/main" id="{B9D1F69E-DD30-62A8-31CB-800464D499C8}"/>
              </a:ext>
            </a:extLst>
          </p:cNvPr>
          <p:cNvSpPr txBox="1"/>
          <p:nvPr/>
        </p:nvSpPr>
        <p:spPr>
          <a:xfrm>
            <a:off x="3955324" y="17883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1" name="テキスト ボックス 20">
            <a:extLst>
              <a:ext uri="{FF2B5EF4-FFF2-40B4-BE49-F238E27FC236}">
                <a16:creationId xmlns:a16="http://schemas.microsoft.com/office/drawing/2014/main" id="{061A0026-75C3-768C-3EE5-F826309AB97B}"/>
              </a:ext>
            </a:extLst>
          </p:cNvPr>
          <p:cNvSpPr txBox="1"/>
          <p:nvPr/>
        </p:nvSpPr>
        <p:spPr>
          <a:xfrm>
            <a:off x="4347684" y="13415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STEP1</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2" name="テキスト ボックス 21">
            <a:extLst>
              <a:ext uri="{FF2B5EF4-FFF2-40B4-BE49-F238E27FC236}">
                <a16:creationId xmlns:a16="http://schemas.microsoft.com/office/drawing/2014/main" id="{FFEA1868-EE08-2365-3A40-E98429C7E164}"/>
              </a:ext>
            </a:extLst>
          </p:cNvPr>
          <p:cNvSpPr txBox="1"/>
          <p:nvPr/>
        </p:nvSpPr>
        <p:spPr>
          <a:xfrm>
            <a:off x="5352324" y="26773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3" name="テキスト ボックス 22">
            <a:extLst>
              <a:ext uri="{FF2B5EF4-FFF2-40B4-BE49-F238E27FC236}">
                <a16:creationId xmlns:a16="http://schemas.microsoft.com/office/drawing/2014/main" id="{59922FFF-7D23-6E44-D963-454C54106AD3}"/>
              </a:ext>
            </a:extLst>
          </p:cNvPr>
          <p:cNvSpPr txBox="1"/>
          <p:nvPr/>
        </p:nvSpPr>
        <p:spPr>
          <a:xfrm>
            <a:off x="5744684" y="22305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STEP2</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23">
            <a:extLst>
              <a:ext uri="{FF2B5EF4-FFF2-40B4-BE49-F238E27FC236}">
                <a16:creationId xmlns:a16="http://schemas.microsoft.com/office/drawing/2014/main" id="{08425AB6-F24C-C4DC-1885-596EA26DFB10}"/>
              </a:ext>
            </a:extLst>
          </p:cNvPr>
          <p:cNvSpPr txBox="1"/>
          <p:nvPr/>
        </p:nvSpPr>
        <p:spPr>
          <a:xfrm>
            <a:off x="5542824" y="43410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5" name="テキスト ボックス 24">
            <a:extLst>
              <a:ext uri="{FF2B5EF4-FFF2-40B4-BE49-F238E27FC236}">
                <a16:creationId xmlns:a16="http://schemas.microsoft.com/office/drawing/2014/main" id="{D3DAE735-8373-2342-B4C8-64E956B19556}"/>
              </a:ext>
            </a:extLst>
          </p:cNvPr>
          <p:cNvSpPr txBox="1"/>
          <p:nvPr/>
        </p:nvSpPr>
        <p:spPr>
          <a:xfrm>
            <a:off x="5935184" y="38942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STEP3</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A60161D4-96DD-1998-71AD-69365E338326}"/>
              </a:ext>
            </a:extLst>
          </p:cNvPr>
          <p:cNvSpPr txBox="1"/>
          <p:nvPr/>
        </p:nvSpPr>
        <p:spPr>
          <a:xfrm>
            <a:off x="4145824" y="53824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7" name="テキスト ボックス 26">
            <a:extLst>
              <a:ext uri="{FF2B5EF4-FFF2-40B4-BE49-F238E27FC236}">
                <a16:creationId xmlns:a16="http://schemas.microsoft.com/office/drawing/2014/main" id="{3AE9D2CF-343E-2037-80F0-9F156139C6D8}"/>
              </a:ext>
            </a:extLst>
          </p:cNvPr>
          <p:cNvSpPr txBox="1"/>
          <p:nvPr/>
        </p:nvSpPr>
        <p:spPr>
          <a:xfrm>
            <a:off x="4538184" y="49356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STEP4</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E9B1BA96-A584-EFB3-4147-7721BF62D1DA}"/>
              </a:ext>
            </a:extLst>
          </p:cNvPr>
          <p:cNvSpPr txBox="1"/>
          <p:nvPr/>
        </p:nvSpPr>
        <p:spPr>
          <a:xfrm>
            <a:off x="2507524" y="46585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9" name="テキスト ボックス 28">
            <a:extLst>
              <a:ext uri="{FF2B5EF4-FFF2-40B4-BE49-F238E27FC236}">
                <a16:creationId xmlns:a16="http://schemas.microsoft.com/office/drawing/2014/main" id="{F3F2CDD7-3E9A-1039-3245-37387511E026}"/>
              </a:ext>
            </a:extLst>
          </p:cNvPr>
          <p:cNvSpPr txBox="1"/>
          <p:nvPr/>
        </p:nvSpPr>
        <p:spPr>
          <a:xfrm>
            <a:off x="2899884" y="42117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STEP5</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a:extLst>
              <a:ext uri="{FF2B5EF4-FFF2-40B4-BE49-F238E27FC236}">
                <a16:creationId xmlns:a16="http://schemas.microsoft.com/office/drawing/2014/main" id="{D790D8D5-CBB1-9B1E-AC45-639EEC526595}"/>
              </a:ext>
            </a:extLst>
          </p:cNvPr>
          <p:cNvSpPr txBox="1"/>
          <p:nvPr/>
        </p:nvSpPr>
        <p:spPr>
          <a:xfrm>
            <a:off x="2342424" y="2982139"/>
            <a:ext cx="1924776" cy="646331"/>
          </a:xfrm>
          <a:prstGeom prst="rect">
            <a:avLst/>
          </a:prstGeom>
          <a:noFill/>
        </p:spPr>
        <p:txBody>
          <a:bodyPr wrap="square" rtlCol="0">
            <a:spAutoFit/>
          </a:bodyPr>
          <a:lstStyle/>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31" name="テキスト ボックス 30">
            <a:extLst>
              <a:ext uri="{FF2B5EF4-FFF2-40B4-BE49-F238E27FC236}">
                <a16:creationId xmlns:a16="http://schemas.microsoft.com/office/drawing/2014/main" id="{4084B539-BEA4-B44E-1DEC-14B71DDE08E3}"/>
              </a:ext>
            </a:extLst>
          </p:cNvPr>
          <p:cNvSpPr txBox="1"/>
          <p:nvPr/>
        </p:nvSpPr>
        <p:spPr>
          <a:xfrm>
            <a:off x="2734784" y="2535341"/>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STEP6</a:t>
            </a:r>
            <a:endParaRPr kumimoji="1" lang="ja-JP" altLang="en-US" sz="2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8734157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56278</TotalTime>
  <Words>147</Words>
  <Application>Microsoft Office PowerPoint</Application>
  <PresentationFormat>A4 210 x 297 mm</PresentationFormat>
  <Paragraphs>17</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メイリオ</vt:lpstr>
      <vt:lpstr>Arial</vt:lpstr>
      <vt:lpstr>Calibri</vt:lpstr>
      <vt:lpstr>Office テーマ</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pptxl38_四角、角丸の回転重ね図形</dc:title>
  <dc:subject>pptxl38_四角、角丸の回転重ね図形</dc:subject>
  <dc:creator>でじけろお</dc:creator>
  <cp:revision>1</cp:revision>
  <dcterms:created xsi:type="dcterms:W3CDTF">2018-05-20T00:31:01Z</dcterms:created>
  <dcterms:modified xsi:type="dcterms:W3CDTF">2022-12-31T06:15:26Z</dcterms:modified>
  <cp:version>1</cp:version>
</cp:coreProperties>
</file>